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 id="2147483666" r:id="rId2"/>
  </p:sldMasterIdLst>
  <p:notesMasterIdLst>
    <p:notesMasterId r:id="rId11"/>
  </p:notesMasterIdLst>
  <p:handoutMasterIdLst>
    <p:handoutMasterId r:id="rId12"/>
  </p:handoutMasterIdLst>
  <p:sldIdLst>
    <p:sldId id="375" r:id="rId3"/>
    <p:sldId id="659" r:id="rId4"/>
    <p:sldId id="660" r:id="rId5"/>
    <p:sldId id="661" r:id="rId6"/>
    <p:sldId id="663" r:id="rId7"/>
    <p:sldId id="664" r:id="rId8"/>
    <p:sldId id="665" r:id="rId9"/>
    <p:sldId id="351" r:id="rId10"/>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0D46203F-2A20-459A-BBF9-F51A5652069D}">
          <p14:sldIdLst>
            <p14:sldId id="375"/>
            <p14:sldId id="659"/>
            <p14:sldId id="660"/>
            <p14:sldId id="661"/>
            <p14:sldId id="663"/>
            <p14:sldId id="664"/>
            <p14:sldId id="665"/>
            <p14:sldId id="351"/>
          </p14:sldIdLst>
        </p14:section>
      </p14:sectionLst>
    </p:ext>
    <p:ext uri="{EFAFB233-063F-42B5-8137-9DF3F51BA10A}">
      <p15:sldGuideLst xmlns:p15="http://schemas.microsoft.com/office/powerpoint/2012/main">
        <p15:guide id="1" orient="horz" pos="2160">
          <p15:clr>
            <a:srgbClr val="A4A3A4"/>
          </p15:clr>
        </p15:guide>
        <p15:guide id="2" pos="383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964" autoAdjust="0"/>
  </p:normalViewPr>
  <p:slideViewPr>
    <p:cSldViewPr>
      <p:cViewPr varScale="1">
        <p:scale>
          <a:sx n="86" d="100"/>
          <a:sy n="86" d="100"/>
        </p:scale>
        <p:origin x="562" y="72"/>
      </p:cViewPr>
      <p:guideLst>
        <p:guide orient="horz" pos="2160"/>
        <p:guide pos="3839"/>
      </p:guideLst>
    </p:cSldViewPr>
  </p:slideViewPr>
  <p:notesTextViewPr>
    <p:cViewPr>
      <p:scale>
        <a:sx n="1" d="1"/>
        <a:sy n="1" d="1"/>
      </p:scale>
      <p:origin x="0" y="0"/>
    </p:cViewPr>
  </p:notesTextViewPr>
  <p:notesViewPr>
    <p:cSldViewPr>
      <p:cViewPr varScale="1">
        <p:scale>
          <a:sx n="70" d="100"/>
          <a:sy n="70" d="100"/>
        </p:scale>
        <p:origin x="-2814" y="-9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presProps" Target="pres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handoutMaster" Target="handoutMasters/handoutMaster1.xml"/><Relationship Id="rId2" Type="http://schemas.openxmlformats.org/officeDocument/2006/relationships/slideMaster" Target="slideMasters/slideMaster2.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theme" Target="theme/theme1.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9EDCDC0-B218-4AB4-BC3D-5BDA95A4B4A4}" type="datetimeFigureOut">
              <a:rPr lang="en-US" smtClean="0"/>
              <a:t>3/26/2019</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D6CCD48-A15D-4990-8CF9-9D885E3A5716}" type="slidenum">
              <a:rPr lang="en-US" smtClean="0"/>
              <a:t>‹#›</a:t>
            </a:fld>
            <a:endParaRPr lang="en-US"/>
          </a:p>
        </p:txBody>
      </p:sp>
    </p:spTree>
    <p:extLst>
      <p:ext uri="{BB962C8B-B14F-4D97-AF65-F5344CB8AC3E}">
        <p14:creationId xmlns:p14="http://schemas.microsoft.com/office/powerpoint/2010/main" val="3668039165"/>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png>
</file>

<file path=ppt/media/image11.png>
</file>

<file path=ppt/media/image12.png>
</file>

<file path=ppt/media/image2.png>
</file>

<file path=ppt/media/image3.jpeg>
</file>

<file path=ppt/media/image4.pn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7BAFD17-03A8-4AA5-B1E2-757E14898930}" type="datetimeFigureOut">
              <a:rPr lang="en-US" smtClean="0"/>
              <a:t>3/26/2019</a:t>
            </a:fld>
            <a:endParaRPr lang="en-US"/>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A7DB796-275C-4F7F-B285-1DB096A83F6A}" type="slidenum">
              <a:rPr lang="en-US" smtClean="0"/>
              <a:t>‹#›</a:t>
            </a:fld>
            <a:endParaRPr lang="en-US"/>
          </a:p>
        </p:txBody>
      </p:sp>
    </p:spTree>
    <p:extLst>
      <p:ext uri="{BB962C8B-B14F-4D97-AF65-F5344CB8AC3E}">
        <p14:creationId xmlns:p14="http://schemas.microsoft.com/office/powerpoint/2010/main" val="24063234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1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emf"/><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026" name="Picture 2"/>
          <p:cNvPicPr>
            <a:picLocks noChangeAspect="1" noChangeArrowheads="1"/>
          </p:cNvPicPr>
          <p:nvPr userDrawn="1"/>
        </p:nvPicPr>
        <p:blipFill>
          <a:blip r:embed="rId2">
            <a:extLst>
              <a:ext uri="{BEBA8EAE-BF5A-486C-A8C5-ECC9F3942E4B}">
                <a14:imgProps xmlns:a14="http://schemas.microsoft.com/office/drawing/2010/main">
                  <a14:imgLayer r:embed="rId3">
                    <a14:imgEffect>
                      <a14:saturation sat="33000"/>
                    </a14:imgEffect>
                    <a14:imgEffect>
                      <a14:brightnessContrast bright="-40000"/>
                    </a14:imgEffect>
                  </a14:imgLayer>
                </a14:imgProps>
              </a:ext>
              <a:ext uri="{28A0092B-C50C-407E-A947-70E740481C1C}">
                <a14:useLocalDpi xmlns:a14="http://schemas.microsoft.com/office/drawing/2010/main" val="0"/>
              </a:ext>
            </a:extLst>
          </a:blip>
          <a:srcRect/>
          <a:stretch>
            <a:fillRect/>
          </a:stretch>
        </p:blipFill>
        <p:spPr bwMode="auto">
          <a:xfrm>
            <a:off x="1588" y="1588"/>
            <a:ext cx="12187237"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Rectangle 3"/>
          <p:cNvSpPr>
            <a:spLocks noGrp="1" noChangeArrowheads="1"/>
          </p:cNvSpPr>
          <p:nvPr>
            <p:ph type="ctrTitle" hasCustomPrompt="1"/>
          </p:nvPr>
        </p:nvSpPr>
        <p:spPr bwMode="auto">
          <a:xfrm>
            <a:off x="1258464" y="1857658"/>
            <a:ext cx="6298036" cy="1482442"/>
          </a:xfrm>
          <a:prstGeom prst="rect">
            <a:avLst/>
          </a:prstGeom>
          <a:ln algn="ctr"/>
        </p:spPr>
        <p:txBody>
          <a:bodyPr lIns="0" tIns="0" rIns="0" bIns="0" anchor="t" anchorCtr="0"/>
          <a:lstStyle>
            <a:lvl1pPr>
              <a:lnSpc>
                <a:spcPct val="100000"/>
              </a:lnSpc>
              <a:defRPr sz="4398" b="1">
                <a:solidFill>
                  <a:srgbClr val="FFFF00"/>
                </a:solidFill>
                <a:latin typeface="Arial" pitchFamily="34" charset="0"/>
                <a:cs typeface="Arial" pitchFamily="34" charset="0"/>
              </a:defRPr>
            </a:lvl1pPr>
          </a:lstStyle>
          <a:p>
            <a:r>
              <a:rPr lang="en-US" dirty="0"/>
              <a:t>Presentation Title Goes Here</a:t>
            </a:r>
          </a:p>
        </p:txBody>
      </p:sp>
      <p:sp>
        <p:nvSpPr>
          <p:cNvPr id="9" name="Rectangle 6"/>
          <p:cNvSpPr>
            <a:spLocks noGrp="1" noChangeArrowheads="1"/>
          </p:cNvSpPr>
          <p:nvPr>
            <p:ph type="subTitle" idx="1" hasCustomPrompt="1"/>
          </p:nvPr>
        </p:nvSpPr>
        <p:spPr>
          <a:xfrm>
            <a:off x="1258464" y="3429000"/>
            <a:ext cx="5479648" cy="723098"/>
          </a:xfrm>
          <a:prstGeom prst="rect">
            <a:avLst/>
          </a:prstGeom>
          <a:ln algn="ctr"/>
        </p:spPr>
        <p:txBody>
          <a:bodyPr lIns="0" tIns="0" rIns="0" bIns="0" anchor="ctr" anchorCtr="0"/>
          <a:lstStyle>
            <a:lvl1pPr marL="0" indent="0">
              <a:buClrTx/>
              <a:buFontTx/>
              <a:buNone/>
              <a:defRPr sz="2398" i="0">
                <a:solidFill>
                  <a:srgbClr val="FFFF00"/>
                </a:solidFill>
                <a:latin typeface="Arial" pitchFamily="34" charset="0"/>
                <a:cs typeface="Arial" pitchFamily="34" charset="0"/>
              </a:defRPr>
            </a:lvl1pPr>
          </a:lstStyle>
          <a:p>
            <a:r>
              <a:rPr lang="en-US" dirty="0"/>
              <a:t>Subtitle Goes Here</a:t>
            </a:r>
          </a:p>
        </p:txBody>
      </p:sp>
      <p:sp>
        <p:nvSpPr>
          <p:cNvPr id="10" name="Text Placeholder 3"/>
          <p:cNvSpPr>
            <a:spLocks noGrp="1"/>
          </p:cNvSpPr>
          <p:nvPr>
            <p:ph type="body" sz="quarter" idx="10" hasCustomPrompt="1"/>
          </p:nvPr>
        </p:nvSpPr>
        <p:spPr>
          <a:xfrm>
            <a:off x="1167998" y="5552643"/>
            <a:ext cx="5391150" cy="327457"/>
          </a:xfrm>
        </p:spPr>
        <p:txBody>
          <a:bodyPr anchor="t">
            <a:normAutofit/>
          </a:bodyPr>
          <a:lstStyle>
            <a:lvl1pPr marL="0" indent="0" algn="l">
              <a:buNone/>
              <a:defRPr sz="1800" b="1" baseline="0">
                <a:solidFill>
                  <a:srgbClr val="FFFF00"/>
                </a:solidFill>
                <a:latin typeface="Arial" pitchFamily="34" charset="0"/>
                <a:cs typeface="Arial" pitchFamily="34" charset="0"/>
              </a:defRPr>
            </a:lvl1pPr>
          </a:lstStyle>
          <a:p>
            <a:pPr lvl="0"/>
            <a:r>
              <a:rPr lang="en-US" dirty="0"/>
              <a:t>Speaker Name</a:t>
            </a:r>
          </a:p>
        </p:txBody>
      </p:sp>
      <p:sp>
        <p:nvSpPr>
          <p:cNvPr id="11" name="Text Placeholder 3"/>
          <p:cNvSpPr>
            <a:spLocks noGrp="1"/>
          </p:cNvSpPr>
          <p:nvPr>
            <p:ph type="body" sz="quarter" idx="12" hasCustomPrompt="1"/>
          </p:nvPr>
        </p:nvSpPr>
        <p:spPr>
          <a:xfrm>
            <a:off x="1167998" y="6195812"/>
            <a:ext cx="5391150" cy="327457"/>
          </a:xfrm>
        </p:spPr>
        <p:txBody>
          <a:bodyPr anchor="t">
            <a:noAutofit/>
          </a:bodyPr>
          <a:lstStyle>
            <a:lvl1pPr marL="0" indent="0" algn="l">
              <a:buNone/>
              <a:defRPr sz="1800" b="0" baseline="0">
                <a:solidFill>
                  <a:srgbClr val="FFFF00"/>
                </a:solidFill>
                <a:latin typeface="Arial" pitchFamily="34" charset="0"/>
                <a:cs typeface="Arial" pitchFamily="34" charset="0"/>
              </a:defRPr>
            </a:lvl1pPr>
          </a:lstStyle>
          <a:p>
            <a:pPr lvl="0"/>
            <a:r>
              <a:rPr lang="en-US" dirty="0"/>
              <a:t>Date</a:t>
            </a:r>
          </a:p>
        </p:txBody>
      </p:sp>
      <p:sp>
        <p:nvSpPr>
          <p:cNvPr id="12" name="Text Placeholder 3"/>
          <p:cNvSpPr>
            <a:spLocks noGrp="1"/>
          </p:cNvSpPr>
          <p:nvPr>
            <p:ph type="body" sz="quarter" idx="11" hasCustomPrompt="1"/>
          </p:nvPr>
        </p:nvSpPr>
        <p:spPr>
          <a:xfrm>
            <a:off x="1167998" y="5870143"/>
            <a:ext cx="5391150" cy="327457"/>
          </a:xfrm>
        </p:spPr>
        <p:txBody>
          <a:bodyPr anchor="t">
            <a:normAutofit/>
          </a:bodyPr>
          <a:lstStyle>
            <a:lvl1pPr marL="0" indent="0" algn="l">
              <a:buNone/>
              <a:defRPr sz="1800" b="0" baseline="0">
                <a:solidFill>
                  <a:srgbClr val="FFFF00"/>
                </a:solidFill>
                <a:latin typeface="Arial" pitchFamily="34" charset="0"/>
                <a:cs typeface="Arial" pitchFamily="34" charset="0"/>
              </a:defRPr>
            </a:lvl1pPr>
          </a:lstStyle>
          <a:p>
            <a:pPr lvl="0"/>
            <a:r>
              <a:rPr lang="en-US" dirty="0"/>
              <a:t>Speaker Title</a:t>
            </a:r>
          </a:p>
        </p:txBody>
      </p:sp>
    </p:spTree>
    <p:extLst>
      <p:ext uri="{BB962C8B-B14F-4D97-AF65-F5344CB8AC3E}">
        <p14:creationId xmlns:p14="http://schemas.microsoft.com/office/powerpoint/2010/main" val="15475042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163773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442" y="273050"/>
            <a:ext cx="4010039" cy="1162050"/>
          </a:xfrm>
        </p:spPr>
        <p:txBody>
          <a:bodyPr anchor="b"/>
          <a:lstStyle>
            <a:lvl1pPr algn="l">
              <a:defRPr sz="2000" b="1">
                <a:latin typeface="Arial" pitchFamily="34" charset="0"/>
                <a:cs typeface="Arial" pitchFamily="34" charset="0"/>
              </a:defRPr>
            </a:lvl1pPr>
          </a:lstStyle>
          <a:p>
            <a:r>
              <a:rPr lang="en-US"/>
              <a:t>Click to edit Master title style</a:t>
            </a:r>
          </a:p>
        </p:txBody>
      </p:sp>
      <p:sp>
        <p:nvSpPr>
          <p:cNvPr id="3" name="Content Placeholder 2"/>
          <p:cNvSpPr>
            <a:spLocks noGrp="1"/>
          </p:cNvSpPr>
          <p:nvPr>
            <p:ph idx="1"/>
          </p:nvPr>
        </p:nvSpPr>
        <p:spPr>
          <a:xfrm>
            <a:off x="4765492" y="273051"/>
            <a:ext cx="6060417" cy="5853113"/>
          </a:xfrm>
        </p:spPr>
        <p:txBody>
          <a:bodyPr/>
          <a:lstStyle>
            <a:lvl1pPr>
              <a:defRPr sz="3200">
                <a:latin typeface="Arial" pitchFamily="34" charset="0"/>
                <a:cs typeface="Arial" pitchFamily="34" charset="0"/>
              </a:defRPr>
            </a:lvl1pPr>
            <a:lvl2pPr>
              <a:defRPr sz="2800">
                <a:latin typeface="Arial" pitchFamily="34" charset="0"/>
                <a:cs typeface="Arial" pitchFamily="34" charset="0"/>
              </a:defRPr>
            </a:lvl2pPr>
            <a:lvl3pPr>
              <a:defRPr sz="2400">
                <a:latin typeface="Arial" pitchFamily="34" charset="0"/>
                <a:cs typeface="Arial" pitchFamily="34" charset="0"/>
              </a:defRPr>
            </a:lvl3pPr>
            <a:lvl4pPr>
              <a:defRPr sz="2000">
                <a:latin typeface="Arial" pitchFamily="34" charset="0"/>
                <a:cs typeface="Arial" pitchFamily="34" charset="0"/>
              </a:defRPr>
            </a:lvl4pPr>
            <a:lvl5pPr>
              <a:defRPr sz="2000">
                <a:latin typeface="Arial" pitchFamily="34" charset="0"/>
                <a:cs typeface="Arial" pitchFamily="34" charset="0"/>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442" y="1435101"/>
            <a:ext cx="4010039" cy="4691063"/>
          </a:xfrm>
        </p:spPr>
        <p:txBody>
          <a:bodyPr/>
          <a:lstStyle>
            <a:lvl1pPr marL="0" indent="0">
              <a:buNone/>
              <a:defRPr sz="1400">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B6328A8D-614A-44EF-A066-E2F3F64FF356}" type="datetime1">
              <a:rPr lang="en-US" smtClean="0"/>
              <a:pPr/>
              <a:t>3/26/2019</a:t>
            </a:fld>
            <a:endParaRPr lang="en-US"/>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2335707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095" y="4800600"/>
            <a:ext cx="7313295" cy="566738"/>
          </a:xfrm>
        </p:spPr>
        <p:txBody>
          <a:bodyPr anchor="b"/>
          <a:lstStyle>
            <a:lvl1pPr algn="l">
              <a:defRPr sz="2000" b="1">
                <a:latin typeface="Arial" pitchFamily="34" charset="0"/>
                <a:cs typeface="Arial" pitchFamily="34" charset="0"/>
              </a:defRPr>
            </a:lvl1pPr>
          </a:lstStyle>
          <a:p>
            <a:r>
              <a:rPr lang="en-US"/>
              <a:t>Click to edit Master title style</a:t>
            </a:r>
          </a:p>
        </p:txBody>
      </p:sp>
      <p:sp>
        <p:nvSpPr>
          <p:cNvPr id="3" name="Picture Placeholder 2"/>
          <p:cNvSpPr>
            <a:spLocks noGrp="1"/>
          </p:cNvSpPr>
          <p:nvPr>
            <p:ph type="pic" idx="1"/>
          </p:nvPr>
        </p:nvSpPr>
        <p:spPr>
          <a:xfrm>
            <a:off x="2389095" y="612775"/>
            <a:ext cx="7313295" cy="4114800"/>
          </a:xfrm>
        </p:spPr>
        <p:txBody>
          <a:bodyPr/>
          <a:lstStyle>
            <a:lvl1pPr marL="0" indent="0">
              <a:buNone/>
              <a:defRPr sz="320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2389095" y="5367338"/>
            <a:ext cx="7313295" cy="804862"/>
          </a:xfrm>
        </p:spPr>
        <p:txBody>
          <a:bodyPr/>
          <a:lstStyle>
            <a:lvl1pPr marL="0" indent="0">
              <a:buNone/>
              <a:defRPr sz="1400">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4FCED70F-6504-40F5-8AA3-DE8EBCFD984D}" type="datetime1">
              <a:rPr lang="en-US" smtClean="0"/>
              <a:pPr/>
              <a:t>3/26/2019</a:t>
            </a:fld>
            <a:endParaRPr lang="en-US"/>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454521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1331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Vertical Text Placeholder 2"/>
          <p:cNvSpPr>
            <a:spLocks noGrp="1"/>
          </p:cNvSpPr>
          <p:nvPr>
            <p:ph type="body" orient="vert" idx="1"/>
          </p:nvPr>
        </p:nvSpPr>
        <p:spPr/>
        <p:txBody>
          <a:bodyPr vert="eaVert"/>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D03ABDF7-39F1-4BFB-A13F-6F2E2041B568}" type="datetime1">
              <a:rPr lang="en-US" smtClean="0"/>
              <a:pPr/>
              <a:t>3/26/2019</a:t>
            </a:fld>
            <a:endParaRPr lang="en-US"/>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3338241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12589" y="274639"/>
            <a:ext cx="9853823" cy="5851525"/>
          </a:xfrm>
        </p:spPr>
        <p:txBody>
          <a:bodyPr vert="eaVert"/>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B56294D1-DF86-4991-BA8F-3305AA15E5FF}" type="datetime1">
              <a:rPr lang="en-US" smtClean="0"/>
              <a:pPr/>
              <a:t>3/26/2019</a:t>
            </a:fld>
            <a:endParaRPr lang="en-US"/>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318866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Full Slide Picture with Titl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0"/>
            <a:ext cx="12188825" cy="6858000"/>
          </a:xfrm>
        </p:spPr>
        <p:txBody>
          <a:bodyPr/>
          <a:lstStyle>
            <a:lvl1pPr>
              <a:defRPr>
                <a:latin typeface="Arial" pitchFamily="34" charset="0"/>
                <a:cs typeface="Arial" pitchFamily="34" charset="0"/>
              </a:defRPr>
            </a:lvl1pPr>
          </a:lstStyle>
          <a:p>
            <a:r>
              <a:rPr lang="en-US"/>
              <a:t>Click icon to add picture</a:t>
            </a:r>
            <a:endParaRPr lang="en-US" dirty="0"/>
          </a:p>
        </p:txBody>
      </p:sp>
      <p:sp>
        <p:nvSpPr>
          <p:cNvPr id="2" name="Title 1"/>
          <p:cNvSpPr>
            <a:spLocks noGrp="1"/>
          </p:cNvSpPr>
          <p:nvPr>
            <p:ph type="title"/>
          </p:nvPr>
        </p:nvSpPr>
        <p:spPr/>
        <p:txBody>
          <a:bodyPr/>
          <a:lstStyle>
            <a:lvl1pPr>
              <a:defRPr>
                <a:latin typeface="Arial" pitchFamily="34" charset="0"/>
                <a:cs typeface="Arial"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82429572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ull Slide Pictur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0"/>
            <a:ext cx="12188825" cy="6858000"/>
          </a:xfrm>
        </p:spPr>
        <p:txBody>
          <a:bodyPr/>
          <a:lstStyle>
            <a:lvl1pPr>
              <a:defRPr>
                <a:latin typeface="Arial" pitchFamily="34" charset="0"/>
                <a:cs typeface="Arial" pitchFamily="34" charset="0"/>
              </a:defRPr>
            </a:lvl1pPr>
          </a:lstStyle>
          <a:p>
            <a:r>
              <a:rPr lang="en-US"/>
              <a:t>Click icon to add picture</a:t>
            </a:r>
            <a:endParaRPr lang="en-US" dirty="0"/>
          </a:p>
        </p:txBody>
      </p:sp>
    </p:spTree>
    <p:extLst>
      <p:ext uri="{BB962C8B-B14F-4D97-AF65-F5344CB8AC3E}">
        <p14:creationId xmlns:p14="http://schemas.microsoft.com/office/powerpoint/2010/main" val="30417853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losing_Slide">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3222576"/>
            <a:ext cx="2423616" cy="3635424"/>
          </a:xfrm>
          <a:prstGeom prst="rect">
            <a:avLst/>
          </a:prstGeom>
        </p:spPr>
      </p:pic>
      <p:sp>
        <p:nvSpPr>
          <p:cNvPr id="7" name="TextBox 6"/>
          <p:cNvSpPr txBox="1"/>
          <p:nvPr userDrawn="1"/>
        </p:nvSpPr>
        <p:spPr bwMode="auto">
          <a:xfrm>
            <a:off x="1979612" y="4219724"/>
            <a:ext cx="5638800" cy="1815882"/>
          </a:xfrm>
          <a:prstGeom prst="rect">
            <a:avLst/>
          </a:prstGeom>
          <a:noFill/>
          <a:ln w="9525">
            <a:noFill/>
            <a:miter lim="800000"/>
            <a:headEnd/>
            <a:tailEnd/>
          </a:ln>
        </p:spPr>
        <p:txBody>
          <a:bodyPr vert="horz" wrap="square" lIns="91440" tIns="45720" rIns="91440" bIns="45720" numCol="1" rtlCol="0" anchor="t" anchorCtr="0" compatLnSpc="1">
            <a:prstTxWarp prst="textNoShape">
              <a:avLst/>
            </a:prstTxWarp>
            <a:spAutoFit/>
          </a:bodyPr>
          <a:lstStyle/>
          <a:p>
            <a:pPr algn="r">
              <a:spcBef>
                <a:spcPts val="0"/>
              </a:spcBef>
              <a:buSzTx/>
            </a:pPr>
            <a:r>
              <a:rPr lang="en-US" sz="2800" i="0" dirty="0">
                <a:latin typeface="Arial" pitchFamily="34" charset="0"/>
                <a:cs typeface="Arial" pitchFamily="34" charset="0"/>
              </a:rPr>
              <a:t>Dr Ganesh </a:t>
            </a:r>
            <a:r>
              <a:rPr lang="en-US" sz="2800" i="0" dirty="0" err="1">
                <a:latin typeface="Arial" pitchFamily="34" charset="0"/>
                <a:cs typeface="Arial" pitchFamily="34" charset="0"/>
              </a:rPr>
              <a:t>Neelakanta</a:t>
            </a:r>
            <a:r>
              <a:rPr lang="en-US" sz="2800" i="0" dirty="0">
                <a:latin typeface="Arial" pitchFamily="34" charset="0"/>
                <a:cs typeface="Arial" pitchFamily="34" charset="0"/>
              </a:rPr>
              <a:t> </a:t>
            </a:r>
            <a:r>
              <a:rPr lang="en-US" sz="2800" i="0" dirty="0" err="1">
                <a:latin typeface="Arial" pitchFamily="34" charset="0"/>
                <a:cs typeface="Arial" pitchFamily="34" charset="0"/>
              </a:rPr>
              <a:t>Iyer</a:t>
            </a:r>
            <a:endParaRPr lang="en-US" sz="2800" i="0" dirty="0">
              <a:latin typeface="Arial" pitchFamily="34" charset="0"/>
              <a:cs typeface="Arial" pitchFamily="34" charset="0"/>
            </a:endParaRPr>
          </a:p>
          <a:p>
            <a:pPr algn="r">
              <a:spcBef>
                <a:spcPts val="0"/>
              </a:spcBef>
              <a:buSzTx/>
            </a:pPr>
            <a:endParaRPr lang="en-US" sz="2800" i="0" dirty="0">
              <a:latin typeface="Arial" pitchFamily="34" charset="0"/>
              <a:cs typeface="Arial" pitchFamily="34" charset="0"/>
            </a:endParaRPr>
          </a:p>
          <a:p>
            <a:pPr algn="r">
              <a:spcBef>
                <a:spcPts val="0"/>
              </a:spcBef>
              <a:buSzTx/>
            </a:pPr>
            <a:r>
              <a:rPr lang="en-US" sz="2800" i="0" dirty="0">
                <a:latin typeface="Arial" pitchFamily="34" charset="0"/>
                <a:cs typeface="Arial" pitchFamily="34" charset="0"/>
              </a:rPr>
              <a:t>ni_amrita@progress.com</a:t>
            </a:r>
          </a:p>
          <a:p>
            <a:pPr algn="r">
              <a:spcBef>
                <a:spcPts val="0"/>
              </a:spcBef>
              <a:buSzTx/>
            </a:pPr>
            <a:r>
              <a:rPr lang="en-US" sz="2800" i="0" dirty="0">
                <a:latin typeface="Arial" pitchFamily="34" charset="0"/>
                <a:cs typeface="Arial" pitchFamily="34" charset="0"/>
              </a:rPr>
              <a:t>ganesh.vigneswara@gmail.com </a:t>
            </a:r>
          </a:p>
        </p:txBody>
      </p:sp>
      <p:pic>
        <p:nvPicPr>
          <p:cNvPr id="8" name="Picture 4" descr="Image result for thank you"/>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3884612" y="1143000"/>
            <a:ext cx="3867891" cy="273718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3"/>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8990012" y="152400"/>
            <a:ext cx="2820821" cy="28208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1050756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026" name="Picture 2"/>
          <p:cNvPicPr>
            <a:picLocks noChangeAspect="1" noChangeArrowheads="1"/>
          </p:cNvPicPr>
          <p:nvPr userDrawn="1"/>
        </p:nvPicPr>
        <p:blipFill>
          <a:blip r:embed="rId2">
            <a:extLst>
              <a:ext uri="{BEBA8EAE-BF5A-486C-A8C5-ECC9F3942E4B}">
                <a14:imgProps xmlns:a14="http://schemas.microsoft.com/office/drawing/2010/main">
                  <a14:imgLayer r:embed="rId3">
                    <a14:imgEffect>
                      <a14:saturation sat="33000"/>
                    </a14:imgEffect>
                    <a14:imgEffect>
                      <a14:brightnessContrast bright="-40000"/>
                    </a14:imgEffect>
                  </a14:imgLayer>
                </a14:imgProps>
              </a:ext>
              <a:ext uri="{28A0092B-C50C-407E-A947-70E740481C1C}">
                <a14:useLocalDpi xmlns:a14="http://schemas.microsoft.com/office/drawing/2010/main" val="0"/>
              </a:ext>
            </a:extLst>
          </a:blip>
          <a:srcRect/>
          <a:stretch>
            <a:fillRect/>
          </a:stretch>
        </p:blipFill>
        <p:spPr bwMode="auto">
          <a:xfrm>
            <a:off x="1588" y="1588"/>
            <a:ext cx="12187237"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Rectangle 3"/>
          <p:cNvSpPr>
            <a:spLocks noGrp="1" noChangeArrowheads="1"/>
          </p:cNvSpPr>
          <p:nvPr>
            <p:ph type="ctrTitle" hasCustomPrompt="1"/>
          </p:nvPr>
        </p:nvSpPr>
        <p:spPr bwMode="auto">
          <a:xfrm>
            <a:off x="1258464" y="1857658"/>
            <a:ext cx="6298036" cy="1482442"/>
          </a:xfrm>
          <a:prstGeom prst="rect">
            <a:avLst/>
          </a:prstGeom>
          <a:ln algn="ctr"/>
        </p:spPr>
        <p:txBody>
          <a:bodyPr lIns="0" tIns="0" rIns="0" bIns="0" anchor="t" anchorCtr="0"/>
          <a:lstStyle>
            <a:lvl1pPr>
              <a:lnSpc>
                <a:spcPct val="100000"/>
              </a:lnSpc>
              <a:defRPr sz="4398" b="1">
                <a:solidFill>
                  <a:srgbClr val="FFFF00"/>
                </a:solidFill>
                <a:latin typeface="Arial" pitchFamily="34" charset="0"/>
                <a:cs typeface="Arial" pitchFamily="34" charset="0"/>
              </a:defRPr>
            </a:lvl1pPr>
          </a:lstStyle>
          <a:p>
            <a:r>
              <a:rPr lang="en-US" dirty="0"/>
              <a:t>Presentation Title Goes Here</a:t>
            </a:r>
          </a:p>
        </p:txBody>
      </p:sp>
      <p:sp>
        <p:nvSpPr>
          <p:cNvPr id="9" name="Rectangle 6"/>
          <p:cNvSpPr>
            <a:spLocks noGrp="1" noChangeArrowheads="1"/>
          </p:cNvSpPr>
          <p:nvPr>
            <p:ph type="subTitle" idx="1" hasCustomPrompt="1"/>
          </p:nvPr>
        </p:nvSpPr>
        <p:spPr>
          <a:xfrm>
            <a:off x="1258464" y="3429000"/>
            <a:ext cx="5479648" cy="723098"/>
          </a:xfrm>
          <a:prstGeom prst="rect">
            <a:avLst/>
          </a:prstGeom>
          <a:ln algn="ctr"/>
        </p:spPr>
        <p:txBody>
          <a:bodyPr lIns="0" tIns="0" rIns="0" bIns="0" anchor="ctr" anchorCtr="0"/>
          <a:lstStyle>
            <a:lvl1pPr marL="0" indent="0">
              <a:buClrTx/>
              <a:buFontTx/>
              <a:buNone/>
              <a:defRPr sz="2398" i="0">
                <a:solidFill>
                  <a:srgbClr val="FFFF00"/>
                </a:solidFill>
                <a:latin typeface="Arial" pitchFamily="34" charset="0"/>
                <a:cs typeface="Arial" pitchFamily="34" charset="0"/>
              </a:defRPr>
            </a:lvl1pPr>
          </a:lstStyle>
          <a:p>
            <a:r>
              <a:rPr lang="en-US" dirty="0"/>
              <a:t>Subtitle Goes Here</a:t>
            </a:r>
          </a:p>
        </p:txBody>
      </p:sp>
      <p:sp>
        <p:nvSpPr>
          <p:cNvPr id="10" name="Text Placeholder 3"/>
          <p:cNvSpPr>
            <a:spLocks noGrp="1"/>
          </p:cNvSpPr>
          <p:nvPr>
            <p:ph type="body" sz="quarter" idx="10" hasCustomPrompt="1"/>
          </p:nvPr>
        </p:nvSpPr>
        <p:spPr>
          <a:xfrm>
            <a:off x="1167998" y="5552643"/>
            <a:ext cx="5391150" cy="327457"/>
          </a:xfrm>
        </p:spPr>
        <p:txBody>
          <a:bodyPr anchor="t">
            <a:normAutofit/>
          </a:bodyPr>
          <a:lstStyle>
            <a:lvl1pPr marL="0" indent="0" algn="l">
              <a:buNone/>
              <a:defRPr sz="1800" b="1" baseline="0">
                <a:solidFill>
                  <a:srgbClr val="FFFF00"/>
                </a:solidFill>
                <a:latin typeface="Arial" pitchFamily="34" charset="0"/>
                <a:cs typeface="Arial" pitchFamily="34" charset="0"/>
              </a:defRPr>
            </a:lvl1pPr>
          </a:lstStyle>
          <a:p>
            <a:pPr lvl="0"/>
            <a:r>
              <a:rPr lang="en-US" dirty="0"/>
              <a:t>Speaker Name</a:t>
            </a:r>
          </a:p>
        </p:txBody>
      </p:sp>
      <p:sp>
        <p:nvSpPr>
          <p:cNvPr id="11" name="Text Placeholder 3"/>
          <p:cNvSpPr>
            <a:spLocks noGrp="1"/>
          </p:cNvSpPr>
          <p:nvPr>
            <p:ph type="body" sz="quarter" idx="12" hasCustomPrompt="1"/>
          </p:nvPr>
        </p:nvSpPr>
        <p:spPr>
          <a:xfrm>
            <a:off x="1167998" y="6195812"/>
            <a:ext cx="5391150" cy="327457"/>
          </a:xfrm>
        </p:spPr>
        <p:txBody>
          <a:bodyPr anchor="t">
            <a:noAutofit/>
          </a:bodyPr>
          <a:lstStyle>
            <a:lvl1pPr marL="0" indent="0" algn="l">
              <a:buNone/>
              <a:defRPr sz="1800" b="0" baseline="0">
                <a:solidFill>
                  <a:srgbClr val="FFFF00"/>
                </a:solidFill>
                <a:latin typeface="Arial" pitchFamily="34" charset="0"/>
                <a:cs typeface="Arial" pitchFamily="34" charset="0"/>
              </a:defRPr>
            </a:lvl1pPr>
          </a:lstStyle>
          <a:p>
            <a:pPr lvl="0"/>
            <a:r>
              <a:rPr lang="en-US" dirty="0"/>
              <a:t>Date</a:t>
            </a:r>
          </a:p>
        </p:txBody>
      </p:sp>
      <p:sp>
        <p:nvSpPr>
          <p:cNvPr id="12" name="Text Placeholder 3"/>
          <p:cNvSpPr>
            <a:spLocks noGrp="1"/>
          </p:cNvSpPr>
          <p:nvPr>
            <p:ph type="body" sz="quarter" idx="11" hasCustomPrompt="1"/>
          </p:nvPr>
        </p:nvSpPr>
        <p:spPr>
          <a:xfrm>
            <a:off x="1167998" y="5870143"/>
            <a:ext cx="5391150" cy="327457"/>
          </a:xfrm>
        </p:spPr>
        <p:txBody>
          <a:bodyPr anchor="t">
            <a:normAutofit/>
          </a:bodyPr>
          <a:lstStyle>
            <a:lvl1pPr marL="0" indent="0" algn="l">
              <a:buNone/>
              <a:defRPr sz="1800" b="0" baseline="0">
                <a:solidFill>
                  <a:srgbClr val="FFFF00"/>
                </a:solidFill>
                <a:latin typeface="Arial" pitchFamily="34" charset="0"/>
                <a:cs typeface="Arial" pitchFamily="34" charset="0"/>
              </a:defRPr>
            </a:lvl1pPr>
          </a:lstStyle>
          <a:p>
            <a:pPr lvl="0"/>
            <a:r>
              <a:rPr lang="en-US" dirty="0"/>
              <a:t>Speaker Title</a:t>
            </a:r>
          </a:p>
        </p:txBody>
      </p:sp>
      <p:pic>
        <p:nvPicPr>
          <p:cNvPr id="2" name="Picture 2" descr="C:\Users\ni_ganesh\Pictures\152810210538383279.png"/>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3732212" y="-228600"/>
            <a:ext cx="3749142" cy="18748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8872323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133171" cy="1143000"/>
          </a:xfrm>
        </p:spPr>
        <p:txBody>
          <a:bodyPr/>
          <a:lstStyle>
            <a:lvl1pPr>
              <a:defRPr>
                <a:latin typeface="Arial" pitchFamily="34" charset="0"/>
                <a:cs typeface="Arial" pitchFamily="34"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07709954-28B3-4283-B2DC-1D2E6DE995B9}" type="datetime1">
              <a:rPr lang="en-US" smtClean="0">
                <a:solidFill>
                  <a:prstClr val="black">
                    <a:tint val="75000"/>
                  </a:prstClr>
                </a:solidFill>
              </a:rPr>
              <a:pPr/>
              <a:t>3/26/2019</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sp>
        <p:nvSpPr>
          <p:cNvPr id="7" name="AutoShape 2" descr="Image result for amrita logo"/>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pic>
        <p:nvPicPr>
          <p:cNvPr id="1027"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308039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133171" cy="1143000"/>
          </a:xfrm>
        </p:spPr>
        <p:txBody>
          <a:bodyPr/>
          <a:lstStyle>
            <a:lvl1pPr>
              <a:defRPr>
                <a:latin typeface="Arial" pitchFamily="34" charset="0"/>
                <a:cs typeface="Arial" pitchFamily="34"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07709954-28B3-4283-B2DC-1D2E6DE995B9}" type="datetime1">
              <a:rPr lang="en-US" smtClean="0"/>
              <a:pPr/>
              <a:t>3/26/2019</a:t>
            </a:fld>
            <a:endParaRPr lang="en-US"/>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sp>
        <p:nvSpPr>
          <p:cNvPr id="7" name="AutoShape 2" descr="Image result for amrita logo"/>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27"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4708523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2833" y="4406901"/>
            <a:ext cx="10360501" cy="1362075"/>
          </a:xfrm>
        </p:spPr>
        <p:txBody>
          <a:bodyPr anchor="t"/>
          <a:lstStyle>
            <a:lvl1pPr algn="l">
              <a:defRPr sz="4000" b="1" cap="all">
                <a:latin typeface="Arial" pitchFamily="34" charset="0"/>
                <a:cs typeface="Arial" pitchFamily="34" charset="0"/>
              </a:defRPr>
            </a:lvl1pPr>
          </a:lstStyle>
          <a:p>
            <a:r>
              <a:rPr lang="en-US"/>
              <a:t>Click to edit Master title style</a:t>
            </a:r>
          </a:p>
        </p:txBody>
      </p:sp>
      <p:sp>
        <p:nvSpPr>
          <p:cNvPr id="3" name="Text Placeholder 2"/>
          <p:cNvSpPr>
            <a:spLocks noGrp="1"/>
          </p:cNvSpPr>
          <p:nvPr>
            <p:ph type="body" idx="1"/>
          </p:nvPr>
        </p:nvSpPr>
        <p:spPr>
          <a:xfrm>
            <a:off x="962833" y="2906713"/>
            <a:ext cx="10360501" cy="1500187"/>
          </a:xfrm>
        </p:spPr>
        <p:txBody>
          <a:bodyPr anchor="b"/>
          <a:lstStyle>
            <a:lvl1pPr marL="0" indent="0">
              <a:buNone/>
              <a:defRPr sz="2000">
                <a:solidFill>
                  <a:schemeClr val="tx1">
                    <a:tint val="75000"/>
                  </a:schemeClr>
                </a:solidFill>
                <a:latin typeface="Arial" pitchFamily="34" charset="0"/>
                <a:cs typeface="Arial"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B9416B4E-D5A4-4AB9-B102-3A2FDFA13286}" type="datetime1">
              <a:rPr lang="en-US" smtClean="0">
                <a:solidFill>
                  <a:prstClr val="black">
                    <a:tint val="75000"/>
                  </a:prstClr>
                </a:solidFill>
              </a:rPr>
              <a:pPr/>
              <a:t>3/26/2019</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4799012"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79730342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99045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Content Placeholder 2"/>
          <p:cNvSpPr>
            <a:spLocks noGrp="1"/>
          </p:cNvSpPr>
          <p:nvPr>
            <p:ph sz="half" idx="1"/>
          </p:nvPr>
        </p:nvSpPr>
        <p:spPr>
          <a:xfrm>
            <a:off x="608012" y="1600200"/>
            <a:ext cx="5486400" cy="4525963"/>
          </a:xfrm>
        </p:spPr>
        <p:txBody>
          <a:bodyPr/>
          <a:lstStyle>
            <a:lvl1pPr>
              <a:defRPr sz="2800">
                <a:latin typeface="Arial" pitchFamily="34" charset="0"/>
                <a:cs typeface="Arial" pitchFamily="34" charset="0"/>
              </a:defRPr>
            </a:lvl1pPr>
            <a:lvl2pPr>
              <a:defRPr sz="2400">
                <a:latin typeface="Arial" pitchFamily="34" charset="0"/>
                <a:cs typeface="Arial" pitchFamily="34" charset="0"/>
              </a:defRPr>
            </a:lvl2pPr>
            <a:lvl3pPr>
              <a:defRPr sz="2000">
                <a:latin typeface="Arial" pitchFamily="34" charset="0"/>
                <a:cs typeface="Arial" pitchFamily="34" charset="0"/>
              </a:defRPr>
            </a:lvl3pPr>
            <a:lvl4pPr>
              <a:defRPr sz="1800">
                <a:latin typeface="Arial" pitchFamily="34" charset="0"/>
                <a:cs typeface="Arial" pitchFamily="34" charset="0"/>
              </a:defRPr>
            </a:lvl4pPr>
            <a:lvl5pPr>
              <a:defRPr sz="1800">
                <a:latin typeface="Arial" pitchFamily="34" charset="0"/>
                <a:cs typeface="Arial" pitchFamily="34"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99212" y="1600200"/>
            <a:ext cx="5486399" cy="4525963"/>
          </a:xfrm>
        </p:spPr>
        <p:txBody>
          <a:bodyPr/>
          <a:lstStyle>
            <a:lvl1pPr>
              <a:defRPr sz="2800">
                <a:latin typeface="Arial" pitchFamily="34" charset="0"/>
                <a:cs typeface="Arial" pitchFamily="34" charset="0"/>
              </a:defRPr>
            </a:lvl1pPr>
            <a:lvl2pPr>
              <a:defRPr sz="2400">
                <a:latin typeface="Arial" pitchFamily="34" charset="0"/>
                <a:cs typeface="Arial" pitchFamily="34" charset="0"/>
              </a:defRPr>
            </a:lvl2pPr>
            <a:lvl3pPr>
              <a:defRPr sz="2000">
                <a:latin typeface="Arial" pitchFamily="34" charset="0"/>
                <a:cs typeface="Arial" pitchFamily="34" charset="0"/>
              </a:defRPr>
            </a:lvl3pPr>
            <a:lvl4pPr>
              <a:defRPr sz="1800">
                <a:latin typeface="Arial" pitchFamily="34" charset="0"/>
                <a:cs typeface="Arial" pitchFamily="34" charset="0"/>
              </a:defRPr>
            </a:lvl4pPr>
            <a:lvl5pPr>
              <a:defRPr sz="1800">
                <a:latin typeface="Arial" pitchFamily="34" charset="0"/>
                <a:cs typeface="Arial" pitchFamily="34"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B55698FB-27BF-4C47-983F-CA7FB5BC7607}" type="datetime1">
              <a:rPr lang="en-US" smtClean="0">
                <a:solidFill>
                  <a:prstClr val="black">
                    <a:tint val="75000"/>
                  </a:prstClr>
                </a:solidFill>
              </a:rPr>
              <a:pPr/>
              <a:t>3/26/2019</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10557938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99807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Text Placeholder 2"/>
          <p:cNvSpPr>
            <a:spLocks noGrp="1"/>
          </p:cNvSpPr>
          <p:nvPr>
            <p:ph type="body" idx="1"/>
          </p:nvPr>
        </p:nvSpPr>
        <p:spPr>
          <a:xfrm>
            <a:off x="609441" y="1535113"/>
            <a:ext cx="5385514" cy="639762"/>
          </a:xfrm>
        </p:spPr>
        <p:txBody>
          <a:bodyPr anchor="b"/>
          <a:lstStyle>
            <a:lvl1pPr marL="0" indent="0">
              <a:buNone/>
              <a:defRPr sz="2400" b="1">
                <a:latin typeface="Arial" pitchFamily="34" charset="0"/>
                <a:cs typeface="Arial"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441" y="2174875"/>
            <a:ext cx="5385514" cy="3951288"/>
          </a:xfrm>
        </p:spPr>
        <p:txBody>
          <a:bodyPr/>
          <a:lstStyle>
            <a:lvl1pPr>
              <a:defRPr sz="2400">
                <a:latin typeface="Arial" pitchFamily="34" charset="0"/>
                <a:cs typeface="Arial" pitchFamily="34" charset="0"/>
              </a:defRPr>
            </a:lvl1pPr>
            <a:lvl2pPr>
              <a:defRPr sz="2000">
                <a:latin typeface="Arial" pitchFamily="34" charset="0"/>
                <a:cs typeface="Arial" pitchFamily="34" charset="0"/>
              </a:defRPr>
            </a:lvl2pPr>
            <a:lvl3pPr>
              <a:defRPr sz="1800">
                <a:latin typeface="Arial" pitchFamily="34" charset="0"/>
                <a:cs typeface="Arial" pitchFamily="34" charset="0"/>
              </a:defRPr>
            </a:lvl3pPr>
            <a:lvl4pPr>
              <a:defRPr sz="1600">
                <a:latin typeface="Arial" pitchFamily="34" charset="0"/>
                <a:cs typeface="Arial" pitchFamily="34" charset="0"/>
              </a:defRPr>
            </a:lvl4pPr>
            <a:lvl5pPr>
              <a:defRPr sz="1600">
                <a:latin typeface="Arial" pitchFamily="34" charset="0"/>
                <a:cs typeface="Arial" pitchFamily="34" charset="0"/>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1754" y="1535113"/>
            <a:ext cx="5387630" cy="639762"/>
          </a:xfrm>
        </p:spPr>
        <p:txBody>
          <a:bodyPr anchor="b"/>
          <a:lstStyle>
            <a:lvl1pPr marL="0" indent="0">
              <a:buNone/>
              <a:defRPr sz="2400" b="1">
                <a:latin typeface="Arial" pitchFamily="34" charset="0"/>
                <a:cs typeface="Arial"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1754" y="2174875"/>
            <a:ext cx="5387630" cy="3951288"/>
          </a:xfrm>
        </p:spPr>
        <p:txBody>
          <a:bodyPr/>
          <a:lstStyle>
            <a:lvl1pPr>
              <a:defRPr sz="2400">
                <a:latin typeface="Arial" pitchFamily="34" charset="0"/>
                <a:cs typeface="Arial" pitchFamily="34" charset="0"/>
              </a:defRPr>
            </a:lvl1pPr>
            <a:lvl2pPr>
              <a:defRPr sz="2000">
                <a:latin typeface="Arial" pitchFamily="34" charset="0"/>
                <a:cs typeface="Arial" pitchFamily="34" charset="0"/>
              </a:defRPr>
            </a:lvl2pPr>
            <a:lvl3pPr>
              <a:defRPr sz="1800">
                <a:latin typeface="Arial" pitchFamily="34" charset="0"/>
                <a:cs typeface="Arial" pitchFamily="34" charset="0"/>
              </a:defRPr>
            </a:lvl3pPr>
            <a:lvl4pPr>
              <a:defRPr sz="1600">
                <a:latin typeface="Arial" pitchFamily="34" charset="0"/>
                <a:cs typeface="Arial" pitchFamily="34" charset="0"/>
              </a:defRPr>
            </a:lvl4pPr>
            <a:lvl5pPr>
              <a:defRPr sz="1600">
                <a:latin typeface="Arial" pitchFamily="34" charset="0"/>
                <a:cs typeface="Arial" pitchFamily="34" charset="0"/>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a:defRPr>
                <a:latin typeface="Arial" pitchFamily="34" charset="0"/>
                <a:cs typeface="Arial" pitchFamily="34" charset="0"/>
              </a:defRPr>
            </a:lvl1pPr>
          </a:lstStyle>
          <a:p>
            <a:fld id="{4DC94FE6-B913-4D1C-A206-493B5CB56A1B}" type="datetime1">
              <a:rPr lang="en-US" smtClean="0">
                <a:solidFill>
                  <a:prstClr val="black">
                    <a:tint val="75000"/>
                  </a:prstClr>
                </a:solidFill>
              </a:rPr>
              <a:pPr/>
              <a:t>3/26/2019</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9" name="Slide Number Placeholder 8"/>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11"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2949037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0569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Date Placeholder 2"/>
          <p:cNvSpPr>
            <a:spLocks noGrp="1"/>
          </p:cNvSpPr>
          <p:nvPr>
            <p:ph type="dt" sz="half" idx="10"/>
          </p:nvPr>
        </p:nvSpPr>
        <p:spPr/>
        <p:txBody>
          <a:bodyPr/>
          <a:lstStyle>
            <a:lvl1pPr>
              <a:defRPr>
                <a:latin typeface="Arial" pitchFamily="34" charset="0"/>
                <a:cs typeface="Arial" pitchFamily="34" charset="0"/>
              </a:defRPr>
            </a:lvl1pPr>
          </a:lstStyle>
          <a:p>
            <a:fld id="{0F210AB6-92B5-418A-B188-09ABB327D03A}" type="datetime1">
              <a:rPr lang="en-US" smtClean="0">
                <a:solidFill>
                  <a:prstClr val="black">
                    <a:tint val="75000"/>
                  </a:prstClr>
                </a:solidFill>
              </a:rPr>
              <a:pPr/>
              <a:t>3/26/2019</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7"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3872406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with background Dark">
    <p:spTree>
      <p:nvGrpSpPr>
        <p:cNvPr id="1" name=""/>
        <p:cNvGrpSpPr/>
        <p:nvPr/>
      </p:nvGrpSpPr>
      <p:grpSpPr>
        <a:xfrm>
          <a:off x="0" y="0"/>
          <a:ext cx="0" cy="0"/>
          <a:chOff x="0" y="0"/>
          <a:chExt cx="0" cy="0"/>
        </a:xfrm>
      </p:grpSpPr>
      <p:pic>
        <p:nvPicPr>
          <p:cNvPr id="1028" name="Picture 4" descr="Image result for background texture design"/>
          <p:cNvPicPr>
            <a:picLocks noChangeAspect="1" noChangeArrowheads="1"/>
          </p:cNvPicPr>
          <p:nvPr userDrawn="1"/>
        </p:nvPicPr>
        <p:blipFill rotWithShape="1">
          <a:blip r:embed="rId2">
            <a:duotone>
              <a:prstClr val="black"/>
              <a:schemeClr val="accent3">
                <a:tint val="45000"/>
                <a:satMod val="400000"/>
              </a:schemeClr>
            </a:duotone>
            <a:extLst>
              <a:ext uri="{BEBA8EAE-BF5A-486C-A8C5-ECC9F3942E4B}">
                <a14:imgProps xmlns:a14="http://schemas.microsoft.com/office/drawing/2010/main">
                  <a14:imgLayer r:embed="rId3">
                    <a14:imgEffect>
                      <a14:colorTemperature colorTemp="11200"/>
                    </a14:imgEffect>
                  </a14:imgLayer>
                </a14:imgProps>
              </a:ext>
              <a:ext uri="{28A0092B-C50C-407E-A947-70E740481C1C}">
                <a14:useLocalDpi xmlns:a14="http://schemas.microsoft.com/office/drawing/2010/main" val="0"/>
              </a:ext>
            </a:extLst>
          </a:blip>
          <a:srcRect t="9989"/>
          <a:stretch/>
        </p:blipFill>
        <p:spPr bwMode="auto">
          <a:xfrm>
            <a:off x="-2" y="14130"/>
            <a:ext cx="12188825" cy="6857008"/>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98143840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Only" preserve="1">
  <p:cSld name="1_Title with background Dark">
    <p:spTree>
      <p:nvGrpSpPr>
        <p:cNvPr id="1" name=""/>
        <p:cNvGrpSpPr/>
        <p:nvPr/>
      </p:nvGrpSpPr>
      <p:grpSpPr>
        <a:xfrm>
          <a:off x="0" y="0"/>
          <a:ext cx="0" cy="0"/>
          <a:chOff x="0" y="0"/>
          <a:chExt cx="0" cy="0"/>
        </a:xfrm>
      </p:grpSpPr>
      <p:pic>
        <p:nvPicPr>
          <p:cNvPr id="2066" name="Picture 18" descr="Image result for background texture design elephant body"/>
          <p:cNvPicPr>
            <a:picLocks noChangeAspect="1" noChangeArrowheads="1"/>
          </p:cNvPicPr>
          <p:nvPr userDrawn="1"/>
        </p:nvPicPr>
        <p:blipFill>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17355" y="7936"/>
            <a:ext cx="12206179" cy="686597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
        <p:nvSpPr>
          <p:cNvPr id="3" name="AutoShape 2" descr="Image result for background texture design elephant"/>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 name="AutoShape 8" descr="Image result for background texture design elephant"/>
          <p:cNvSpPr>
            <a:spLocks noChangeAspect="1" noChangeArrowheads="1"/>
          </p:cNvSpPr>
          <p:nvPr userDrawn="1"/>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 name="AutoShape 12" descr="Image result for background texture design elephant body"/>
          <p:cNvSpPr>
            <a:spLocks noChangeAspect="1" noChangeArrowheads="1"/>
          </p:cNvSpPr>
          <p:nvPr userDrawn="1"/>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6" name="AutoShape 14" descr="Image result for background texture design elephant body"/>
          <p:cNvSpPr>
            <a:spLocks noChangeAspect="1" noChangeArrowheads="1"/>
          </p:cNvSpPr>
          <p:nvPr userDrawn="1"/>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Tree>
    <p:extLst>
      <p:ext uri="{BB962C8B-B14F-4D97-AF65-F5344CB8AC3E}">
        <p14:creationId xmlns:p14="http://schemas.microsoft.com/office/powerpoint/2010/main" val="301469183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Only" preserve="1">
  <p:cSld name="2_Title with background Dark">
    <p:spTree>
      <p:nvGrpSpPr>
        <p:cNvPr id="1" name=""/>
        <p:cNvGrpSpPr/>
        <p:nvPr/>
      </p:nvGrpSpPr>
      <p:grpSpPr>
        <a:xfrm>
          <a:off x="0" y="0"/>
          <a:ext cx="0" cy="0"/>
          <a:chOff x="0" y="0"/>
          <a:chExt cx="0" cy="0"/>
        </a:xfrm>
      </p:grpSpPr>
      <p:pic>
        <p:nvPicPr>
          <p:cNvPr id="3074" name="Picture 2" descr="Image result for background texture design peacock"/>
          <p:cNvPicPr>
            <a:picLocks noChangeAspect="1" noChangeArrowheads="1"/>
          </p:cNvPicPr>
          <p:nvPr userDrawn="1"/>
        </p:nvPicPr>
        <p:blipFill rotWithShape="1">
          <a:blip r:embed="rId2">
            <a:duotone>
              <a:prstClr val="black"/>
              <a:schemeClr val="accent1">
                <a:tint val="45000"/>
                <a:satMod val="400000"/>
              </a:schemeClr>
            </a:duotone>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rcRect l="-257" t="9738" r="257" b="9738"/>
          <a:stretch/>
        </p:blipFill>
        <p:spPr bwMode="auto">
          <a:xfrm>
            <a:off x="-30491" y="-4795"/>
            <a:ext cx="12219316" cy="688747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
        <p:nvSpPr>
          <p:cNvPr id="3" name="AutoShape 2" descr="Image result for background texture design elephant"/>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 name="AutoShape 8" descr="Image result for background texture design elephant"/>
          <p:cNvSpPr>
            <a:spLocks noChangeAspect="1" noChangeArrowheads="1"/>
          </p:cNvSpPr>
          <p:nvPr userDrawn="1"/>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 name="AutoShape 12" descr="Image result for background texture design elephant body"/>
          <p:cNvSpPr>
            <a:spLocks noChangeAspect="1" noChangeArrowheads="1"/>
          </p:cNvSpPr>
          <p:nvPr userDrawn="1"/>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6" name="AutoShape 14" descr="Image result for background texture design elephant body"/>
          <p:cNvSpPr>
            <a:spLocks noChangeAspect="1" noChangeArrowheads="1"/>
          </p:cNvSpPr>
          <p:nvPr userDrawn="1"/>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Tree>
    <p:extLst>
      <p:ext uri="{BB962C8B-B14F-4D97-AF65-F5344CB8AC3E}">
        <p14:creationId xmlns:p14="http://schemas.microsoft.com/office/powerpoint/2010/main" val="257153772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1280157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442" y="273050"/>
            <a:ext cx="4010039" cy="1162050"/>
          </a:xfrm>
        </p:spPr>
        <p:txBody>
          <a:bodyPr anchor="b"/>
          <a:lstStyle>
            <a:lvl1pPr algn="l">
              <a:defRPr sz="2000" b="1">
                <a:latin typeface="Arial" pitchFamily="34" charset="0"/>
                <a:cs typeface="Arial" pitchFamily="34" charset="0"/>
              </a:defRPr>
            </a:lvl1pPr>
          </a:lstStyle>
          <a:p>
            <a:r>
              <a:rPr lang="en-US"/>
              <a:t>Click to edit Master title style</a:t>
            </a:r>
          </a:p>
        </p:txBody>
      </p:sp>
      <p:sp>
        <p:nvSpPr>
          <p:cNvPr id="3" name="Content Placeholder 2"/>
          <p:cNvSpPr>
            <a:spLocks noGrp="1"/>
          </p:cNvSpPr>
          <p:nvPr>
            <p:ph idx="1"/>
          </p:nvPr>
        </p:nvSpPr>
        <p:spPr>
          <a:xfrm>
            <a:off x="4765492" y="273051"/>
            <a:ext cx="6060417" cy="5853113"/>
          </a:xfrm>
        </p:spPr>
        <p:txBody>
          <a:bodyPr/>
          <a:lstStyle>
            <a:lvl1pPr>
              <a:defRPr sz="3200">
                <a:latin typeface="Arial" pitchFamily="34" charset="0"/>
                <a:cs typeface="Arial" pitchFamily="34" charset="0"/>
              </a:defRPr>
            </a:lvl1pPr>
            <a:lvl2pPr>
              <a:defRPr sz="2800">
                <a:latin typeface="Arial" pitchFamily="34" charset="0"/>
                <a:cs typeface="Arial" pitchFamily="34" charset="0"/>
              </a:defRPr>
            </a:lvl2pPr>
            <a:lvl3pPr>
              <a:defRPr sz="2400">
                <a:latin typeface="Arial" pitchFamily="34" charset="0"/>
                <a:cs typeface="Arial" pitchFamily="34" charset="0"/>
              </a:defRPr>
            </a:lvl3pPr>
            <a:lvl4pPr>
              <a:defRPr sz="2000">
                <a:latin typeface="Arial" pitchFamily="34" charset="0"/>
                <a:cs typeface="Arial" pitchFamily="34" charset="0"/>
              </a:defRPr>
            </a:lvl4pPr>
            <a:lvl5pPr>
              <a:defRPr sz="2000">
                <a:latin typeface="Arial" pitchFamily="34" charset="0"/>
                <a:cs typeface="Arial" pitchFamily="34" charset="0"/>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442" y="1435101"/>
            <a:ext cx="4010039" cy="4691063"/>
          </a:xfrm>
        </p:spPr>
        <p:txBody>
          <a:bodyPr/>
          <a:lstStyle>
            <a:lvl1pPr marL="0" indent="0">
              <a:buNone/>
              <a:defRPr sz="1400">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B6328A8D-614A-44EF-A066-E2F3F64FF356}" type="datetime1">
              <a:rPr lang="en-US" smtClean="0">
                <a:solidFill>
                  <a:prstClr val="black">
                    <a:tint val="75000"/>
                  </a:prstClr>
                </a:solidFill>
              </a:rPr>
              <a:pPr/>
              <a:t>3/26/2019</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18627239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095" y="4800600"/>
            <a:ext cx="7313295" cy="566738"/>
          </a:xfrm>
        </p:spPr>
        <p:txBody>
          <a:bodyPr anchor="b"/>
          <a:lstStyle>
            <a:lvl1pPr algn="l">
              <a:defRPr sz="2000" b="1">
                <a:latin typeface="Arial" pitchFamily="34" charset="0"/>
                <a:cs typeface="Arial" pitchFamily="34" charset="0"/>
              </a:defRPr>
            </a:lvl1pPr>
          </a:lstStyle>
          <a:p>
            <a:r>
              <a:rPr lang="en-US"/>
              <a:t>Click to edit Master title style</a:t>
            </a:r>
          </a:p>
        </p:txBody>
      </p:sp>
      <p:sp>
        <p:nvSpPr>
          <p:cNvPr id="3" name="Picture Placeholder 2"/>
          <p:cNvSpPr>
            <a:spLocks noGrp="1"/>
          </p:cNvSpPr>
          <p:nvPr>
            <p:ph type="pic" idx="1"/>
          </p:nvPr>
        </p:nvSpPr>
        <p:spPr>
          <a:xfrm>
            <a:off x="2389095" y="612775"/>
            <a:ext cx="7313295" cy="4114800"/>
          </a:xfrm>
        </p:spPr>
        <p:txBody>
          <a:bodyPr/>
          <a:lstStyle>
            <a:lvl1pPr marL="0" indent="0">
              <a:buNone/>
              <a:defRPr sz="320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2389095" y="5367338"/>
            <a:ext cx="7313295" cy="804862"/>
          </a:xfrm>
        </p:spPr>
        <p:txBody>
          <a:bodyPr/>
          <a:lstStyle>
            <a:lvl1pPr marL="0" indent="0">
              <a:buNone/>
              <a:defRPr sz="1400">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4FCED70F-6504-40F5-8AA3-DE8EBCFD984D}" type="datetime1">
              <a:rPr lang="en-US" smtClean="0">
                <a:solidFill>
                  <a:prstClr val="black">
                    <a:tint val="75000"/>
                  </a:prstClr>
                </a:solidFill>
              </a:rPr>
              <a:pPr/>
              <a:t>3/26/2019</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731566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2833" y="4406901"/>
            <a:ext cx="10360501" cy="1362075"/>
          </a:xfrm>
        </p:spPr>
        <p:txBody>
          <a:bodyPr anchor="t"/>
          <a:lstStyle>
            <a:lvl1pPr algn="l">
              <a:defRPr sz="4000" b="1" cap="all">
                <a:latin typeface="Arial" pitchFamily="34" charset="0"/>
                <a:cs typeface="Arial" pitchFamily="34" charset="0"/>
              </a:defRPr>
            </a:lvl1pPr>
          </a:lstStyle>
          <a:p>
            <a:r>
              <a:rPr lang="en-US"/>
              <a:t>Click to edit Master title style</a:t>
            </a:r>
          </a:p>
        </p:txBody>
      </p:sp>
      <p:sp>
        <p:nvSpPr>
          <p:cNvPr id="3" name="Text Placeholder 2"/>
          <p:cNvSpPr>
            <a:spLocks noGrp="1"/>
          </p:cNvSpPr>
          <p:nvPr>
            <p:ph type="body" idx="1"/>
          </p:nvPr>
        </p:nvSpPr>
        <p:spPr>
          <a:xfrm>
            <a:off x="962833" y="2906713"/>
            <a:ext cx="10360501" cy="1500187"/>
          </a:xfrm>
        </p:spPr>
        <p:txBody>
          <a:bodyPr anchor="b"/>
          <a:lstStyle>
            <a:lvl1pPr marL="0" indent="0">
              <a:buNone/>
              <a:defRPr sz="2000">
                <a:solidFill>
                  <a:schemeClr val="tx1">
                    <a:tint val="75000"/>
                  </a:schemeClr>
                </a:solidFill>
                <a:latin typeface="Arial" pitchFamily="34" charset="0"/>
                <a:cs typeface="Arial"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B9416B4E-D5A4-4AB9-B102-3A2FDFA13286}" type="datetime1">
              <a:rPr lang="en-US" smtClean="0"/>
              <a:pPr/>
              <a:t>3/26/2019</a:t>
            </a:fld>
            <a:endParaRPr lang="en-US"/>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4799012"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9613719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1331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Vertical Text Placeholder 2"/>
          <p:cNvSpPr>
            <a:spLocks noGrp="1"/>
          </p:cNvSpPr>
          <p:nvPr>
            <p:ph type="body" orient="vert" idx="1"/>
          </p:nvPr>
        </p:nvSpPr>
        <p:spPr/>
        <p:txBody>
          <a:bodyPr vert="eaVert"/>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D03ABDF7-39F1-4BFB-A13F-6F2E2041B568}" type="datetime1">
              <a:rPr lang="en-US" smtClean="0">
                <a:solidFill>
                  <a:prstClr val="black">
                    <a:tint val="75000"/>
                  </a:prstClr>
                </a:solidFill>
              </a:rPr>
              <a:pPr/>
              <a:t>3/26/2019</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0472892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12589" y="274639"/>
            <a:ext cx="9853823" cy="5851525"/>
          </a:xfrm>
        </p:spPr>
        <p:txBody>
          <a:bodyPr vert="eaVert"/>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B56294D1-DF86-4991-BA8F-3305AA15E5FF}" type="datetime1">
              <a:rPr lang="en-US" smtClean="0">
                <a:solidFill>
                  <a:prstClr val="black">
                    <a:tint val="75000"/>
                  </a:prstClr>
                </a:solidFill>
              </a:rPr>
              <a:pPr/>
              <a:t>3/26/2019</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8046483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Full Slide Picture with Titl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0"/>
            <a:ext cx="12188825" cy="6858000"/>
          </a:xfrm>
        </p:spPr>
        <p:txBody>
          <a:bodyPr/>
          <a:lstStyle>
            <a:lvl1pPr>
              <a:defRPr>
                <a:latin typeface="Arial" pitchFamily="34" charset="0"/>
                <a:cs typeface="Arial" pitchFamily="34" charset="0"/>
              </a:defRPr>
            </a:lvl1pPr>
          </a:lstStyle>
          <a:p>
            <a:r>
              <a:rPr lang="en-US"/>
              <a:t>Click icon to add picture</a:t>
            </a:r>
            <a:endParaRPr lang="en-US" dirty="0"/>
          </a:p>
        </p:txBody>
      </p:sp>
      <p:sp>
        <p:nvSpPr>
          <p:cNvPr id="2" name="Title 1"/>
          <p:cNvSpPr>
            <a:spLocks noGrp="1"/>
          </p:cNvSpPr>
          <p:nvPr>
            <p:ph type="title"/>
          </p:nvPr>
        </p:nvSpPr>
        <p:spPr/>
        <p:txBody>
          <a:bodyPr/>
          <a:lstStyle>
            <a:lvl1pPr>
              <a:defRPr>
                <a:latin typeface="Arial" pitchFamily="34" charset="0"/>
                <a:cs typeface="Arial"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412457776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Full Slide Pictur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0"/>
            <a:ext cx="12188825" cy="6858000"/>
          </a:xfrm>
        </p:spPr>
        <p:txBody>
          <a:bodyPr/>
          <a:lstStyle>
            <a:lvl1pPr>
              <a:defRPr>
                <a:latin typeface="Arial" pitchFamily="34" charset="0"/>
                <a:cs typeface="Arial" pitchFamily="34" charset="0"/>
              </a:defRPr>
            </a:lvl1pPr>
          </a:lstStyle>
          <a:p>
            <a:r>
              <a:rPr lang="en-US"/>
              <a:t>Click icon to add picture</a:t>
            </a:r>
            <a:endParaRPr lang="en-US" dirty="0"/>
          </a:p>
        </p:txBody>
      </p:sp>
    </p:spTree>
    <p:extLst>
      <p:ext uri="{BB962C8B-B14F-4D97-AF65-F5344CB8AC3E}">
        <p14:creationId xmlns:p14="http://schemas.microsoft.com/office/powerpoint/2010/main" val="327654113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losing_Slide">
    <p:spTree>
      <p:nvGrpSpPr>
        <p:cNvPr id="1" name=""/>
        <p:cNvGrpSpPr/>
        <p:nvPr/>
      </p:nvGrpSpPr>
      <p:grpSpPr>
        <a:xfrm>
          <a:off x="0" y="0"/>
          <a:ext cx="0" cy="0"/>
          <a:chOff x="0" y="0"/>
          <a:chExt cx="0" cy="0"/>
        </a:xfrm>
      </p:grpSpPr>
      <p:pic>
        <p:nvPicPr>
          <p:cNvPr id="8" name="Picture 4" descr="Image result for thank you"/>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579812" y="2133600"/>
            <a:ext cx="3867891" cy="273718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3"/>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8990012" y="152400"/>
            <a:ext cx="2820821" cy="28208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1068023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Section 1">
    <p:spTree>
      <p:nvGrpSpPr>
        <p:cNvPr id="1" name=""/>
        <p:cNvGrpSpPr/>
        <p:nvPr/>
      </p:nvGrpSpPr>
      <p:grpSpPr>
        <a:xfrm>
          <a:off x="0" y="0"/>
          <a:ext cx="0" cy="0"/>
          <a:chOff x="0" y="0"/>
          <a:chExt cx="0" cy="0"/>
        </a:xfrm>
      </p:grpSpPr>
      <p:sp>
        <p:nvSpPr>
          <p:cNvPr id="4" name="Rectangle 3"/>
          <p:cNvSpPr/>
          <p:nvPr userDrawn="1"/>
        </p:nvSpPr>
        <p:spPr bwMode="auto">
          <a:xfrm>
            <a:off x="-29142" y="-109291"/>
            <a:ext cx="12188825" cy="6858000"/>
          </a:xfrm>
          <a:prstGeom prst="rect">
            <a:avLst/>
          </a:prstGeom>
          <a:solidFill>
            <a:schemeClr val="bg1"/>
          </a:solidFill>
          <a:ln w="12700" cap="flat" cmpd="sng" algn="ctr">
            <a:noFill/>
            <a:prstDash val="solid"/>
            <a:round/>
            <a:headEnd type="none" w="med" len="med"/>
            <a:tailEnd type="none" w="med" len="med"/>
          </a:ln>
          <a:effectLst/>
        </p:spPr>
        <p:txBody>
          <a:bodyPr vert="horz" wrap="none" lIns="91392" tIns="45696" rIns="91392" bIns="45696" numCol="1" rtlCol="0" anchor="ctr" anchorCtr="0" compatLnSpc="1">
            <a:prstTxWarp prst="textNoShape">
              <a:avLst/>
            </a:prstTxWarp>
            <a:noAutofit/>
          </a:bodyPr>
          <a:lstStyle/>
          <a:p>
            <a:pPr marL="0" marR="0" indent="0" algn="ctr" defTabSz="913852" rtl="0" eaLnBrk="1" fontAlgn="base" latinLnBrk="0" hangingPunct="1">
              <a:lnSpc>
                <a:spcPct val="100000"/>
              </a:lnSpc>
              <a:spcBef>
                <a:spcPct val="50000"/>
              </a:spcBef>
              <a:spcAft>
                <a:spcPct val="0"/>
              </a:spcAft>
              <a:buClrTx/>
              <a:buSzPct val="130000"/>
              <a:buFontTx/>
              <a:buNone/>
              <a:tabLst/>
            </a:pPr>
            <a:endParaRPr kumimoji="0" lang="en-US" sz="2398" b="0" i="1" u="none" strike="noStrike" cap="none" normalizeH="0" baseline="0">
              <a:ln>
                <a:noFill/>
              </a:ln>
              <a:solidFill>
                <a:schemeClr val="tx1"/>
              </a:solidFill>
              <a:effectLst/>
              <a:latin typeface="Arial" charset="0"/>
            </a:endParaRPr>
          </a:p>
        </p:txBody>
      </p:sp>
      <p:sp>
        <p:nvSpPr>
          <p:cNvPr id="2" name="Title 1"/>
          <p:cNvSpPr>
            <a:spLocks noGrp="1"/>
          </p:cNvSpPr>
          <p:nvPr>
            <p:ph type="title" hasCustomPrompt="1"/>
          </p:nvPr>
        </p:nvSpPr>
        <p:spPr>
          <a:xfrm>
            <a:off x="824216" y="1872352"/>
            <a:ext cx="6555592" cy="1200329"/>
          </a:xfrm>
          <a:prstGeom prst="rect">
            <a:avLst/>
          </a:prstGeom>
        </p:spPr>
        <p:txBody>
          <a:bodyPr anchor="t"/>
          <a:lstStyle>
            <a:lvl1pPr>
              <a:defRPr sz="3998" b="1">
                <a:solidFill>
                  <a:schemeClr val="tx1"/>
                </a:solidFill>
              </a:defRPr>
            </a:lvl1pPr>
          </a:lstStyle>
          <a:p>
            <a:r>
              <a:rPr lang="en-US" dirty="0"/>
              <a:t>Click to Edit Master Title Style</a:t>
            </a:r>
          </a:p>
        </p:txBody>
      </p:sp>
      <p:pic>
        <p:nvPicPr>
          <p:cNvPr id="10" name="Picture 9"/>
          <p:cNvPicPr>
            <a:picLocks noChangeAspect="1"/>
          </p:cNvPicPr>
          <p:nvPr userDrawn="1"/>
        </p:nvPicPr>
        <p:blipFill>
          <a:blip r:embed="rId2"/>
          <a:stretch>
            <a:fillRect/>
          </a:stretch>
        </p:blipFill>
        <p:spPr>
          <a:xfrm>
            <a:off x="239711" y="255589"/>
            <a:ext cx="2500315" cy="833439"/>
          </a:xfrm>
          <a:prstGeom prst="rect">
            <a:avLst/>
          </a:prstGeom>
        </p:spPr>
      </p:pic>
      <p:pic>
        <p:nvPicPr>
          <p:cNvPr id="14" name="Picture 1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400551" y="3870649"/>
            <a:ext cx="7788275" cy="3003550"/>
          </a:xfrm>
          <a:prstGeom prst="rect">
            <a:avLst/>
          </a:prstGeom>
        </p:spPr>
      </p:pic>
    </p:spTree>
    <p:extLst>
      <p:ext uri="{BB962C8B-B14F-4D97-AF65-F5344CB8AC3E}">
        <p14:creationId xmlns:p14="http://schemas.microsoft.com/office/powerpoint/2010/main" val="1154855726"/>
      </p:ext>
    </p:extLst>
  </p:cSld>
  <p:clrMapOvr>
    <a:masterClrMapping/>
  </p:clrMapOvr>
  <p:extLst mod="1">
    <p:ext uri="{DCECCB84-F9BA-43D5-87BE-67443E8EF086}">
      <p15:sldGuideLst xmlns:p15="http://schemas.microsoft.com/office/powerpoint/2012/main">
        <p15:guide id="2" pos="573">
          <p15:clr>
            <a:srgbClr val="FBAE40"/>
          </p15:clr>
        </p15:guide>
        <p15:guide id="3" orient="horz" pos="1162">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99045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Content Placeholder 2"/>
          <p:cNvSpPr>
            <a:spLocks noGrp="1"/>
          </p:cNvSpPr>
          <p:nvPr>
            <p:ph sz="half" idx="1"/>
          </p:nvPr>
        </p:nvSpPr>
        <p:spPr>
          <a:xfrm>
            <a:off x="608012" y="1600200"/>
            <a:ext cx="5486400" cy="4525963"/>
          </a:xfrm>
        </p:spPr>
        <p:txBody>
          <a:bodyPr/>
          <a:lstStyle>
            <a:lvl1pPr>
              <a:defRPr sz="2800">
                <a:latin typeface="Arial" pitchFamily="34" charset="0"/>
                <a:cs typeface="Arial" pitchFamily="34" charset="0"/>
              </a:defRPr>
            </a:lvl1pPr>
            <a:lvl2pPr>
              <a:defRPr sz="2400">
                <a:latin typeface="Arial" pitchFamily="34" charset="0"/>
                <a:cs typeface="Arial" pitchFamily="34" charset="0"/>
              </a:defRPr>
            </a:lvl2pPr>
            <a:lvl3pPr>
              <a:defRPr sz="2000">
                <a:latin typeface="Arial" pitchFamily="34" charset="0"/>
                <a:cs typeface="Arial" pitchFamily="34" charset="0"/>
              </a:defRPr>
            </a:lvl3pPr>
            <a:lvl4pPr>
              <a:defRPr sz="1800">
                <a:latin typeface="Arial" pitchFamily="34" charset="0"/>
                <a:cs typeface="Arial" pitchFamily="34" charset="0"/>
              </a:defRPr>
            </a:lvl4pPr>
            <a:lvl5pPr>
              <a:defRPr sz="1800">
                <a:latin typeface="Arial" pitchFamily="34" charset="0"/>
                <a:cs typeface="Arial" pitchFamily="34"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99212" y="1600200"/>
            <a:ext cx="5486399" cy="4525963"/>
          </a:xfrm>
        </p:spPr>
        <p:txBody>
          <a:bodyPr/>
          <a:lstStyle>
            <a:lvl1pPr>
              <a:defRPr sz="2800">
                <a:latin typeface="Arial" pitchFamily="34" charset="0"/>
                <a:cs typeface="Arial" pitchFamily="34" charset="0"/>
              </a:defRPr>
            </a:lvl1pPr>
            <a:lvl2pPr>
              <a:defRPr sz="2400">
                <a:latin typeface="Arial" pitchFamily="34" charset="0"/>
                <a:cs typeface="Arial" pitchFamily="34" charset="0"/>
              </a:defRPr>
            </a:lvl2pPr>
            <a:lvl3pPr>
              <a:defRPr sz="2000">
                <a:latin typeface="Arial" pitchFamily="34" charset="0"/>
                <a:cs typeface="Arial" pitchFamily="34" charset="0"/>
              </a:defRPr>
            </a:lvl3pPr>
            <a:lvl4pPr>
              <a:defRPr sz="1800">
                <a:latin typeface="Arial" pitchFamily="34" charset="0"/>
                <a:cs typeface="Arial" pitchFamily="34" charset="0"/>
              </a:defRPr>
            </a:lvl4pPr>
            <a:lvl5pPr>
              <a:defRPr sz="1800">
                <a:latin typeface="Arial" pitchFamily="34" charset="0"/>
                <a:cs typeface="Arial" pitchFamily="34"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B55698FB-27BF-4C47-983F-CA7FB5BC7607}" type="datetime1">
              <a:rPr lang="en-US" smtClean="0"/>
              <a:pPr/>
              <a:t>3/26/2019</a:t>
            </a:fld>
            <a:endParaRPr lang="en-US"/>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960880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99807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Text Placeholder 2"/>
          <p:cNvSpPr>
            <a:spLocks noGrp="1"/>
          </p:cNvSpPr>
          <p:nvPr>
            <p:ph type="body" idx="1"/>
          </p:nvPr>
        </p:nvSpPr>
        <p:spPr>
          <a:xfrm>
            <a:off x="609441" y="1535113"/>
            <a:ext cx="5385514" cy="639762"/>
          </a:xfrm>
        </p:spPr>
        <p:txBody>
          <a:bodyPr anchor="b"/>
          <a:lstStyle>
            <a:lvl1pPr marL="0" indent="0">
              <a:buNone/>
              <a:defRPr sz="2400" b="1">
                <a:latin typeface="Arial" pitchFamily="34" charset="0"/>
                <a:cs typeface="Arial"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441" y="2174875"/>
            <a:ext cx="5385514" cy="3951288"/>
          </a:xfrm>
        </p:spPr>
        <p:txBody>
          <a:bodyPr/>
          <a:lstStyle>
            <a:lvl1pPr>
              <a:defRPr sz="2400">
                <a:latin typeface="Arial" pitchFamily="34" charset="0"/>
                <a:cs typeface="Arial" pitchFamily="34" charset="0"/>
              </a:defRPr>
            </a:lvl1pPr>
            <a:lvl2pPr>
              <a:defRPr sz="2000">
                <a:latin typeface="Arial" pitchFamily="34" charset="0"/>
                <a:cs typeface="Arial" pitchFamily="34" charset="0"/>
              </a:defRPr>
            </a:lvl2pPr>
            <a:lvl3pPr>
              <a:defRPr sz="1800">
                <a:latin typeface="Arial" pitchFamily="34" charset="0"/>
                <a:cs typeface="Arial" pitchFamily="34" charset="0"/>
              </a:defRPr>
            </a:lvl3pPr>
            <a:lvl4pPr>
              <a:defRPr sz="1600">
                <a:latin typeface="Arial" pitchFamily="34" charset="0"/>
                <a:cs typeface="Arial" pitchFamily="34" charset="0"/>
              </a:defRPr>
            </a:lvl4pPr>
            <a:lvl5pPr>
              <a:defRPr sz="1600">
                <a:latin typeface="Arial" pitchFamily="34" charset="0"/>
                <a:cs typeface="Arial" pitchFamily="34" charset="0"/>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1754" y="1535113"/>
            <a:ext cx="5387630" cy="639762"/>
          </a:xfrm>
        </p:spPr>
        <p:txBody>
          <a:bodyPr anchor="b"/>
          <a:lstStyle>
            <a:lvl1pPr marL="0" indent="0">
              <a:buNone/>
              <a:defRPr sz="2400" b="1">
                <a:latin typeface="Arial" pitchFamily="34" charset="0"/>
                <a:cs typeface="Arial"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1754" y="2174875"/>
            <a:ext cx="5387630" cy="3951288"/>
          </a:xfrm>
        </p:spPr>
        <p:txBody>
          <a:bodyPr/>
          <a:lstStyle>
            <a:lvl1pPr>
              <a:defRPr sz="2400">
                <a:latin typeface="Arial" pitchFamily="34" charset="0"/>
                <a:cs typeface="Arial" pitchFamily="34" charset="0"/>
              </a:defRPr>
            </a:lvl1pPr>
            <a:lvl2pPr>
              <a:defRPr sz="2000">
                <a:latin typeface="Arial" pitchFamily="34" charset="0"/>
                <a:cs typeface="Arial" pitchFamily="34" charset="0"/>
              </a:defRPr>
            </a:lvl2pPr>
            <a:lvl3pPr>
              <a:defRPr sz="1800">
                <a:latin typeface="Arial" pitchFamily="34" charset="0"/>
                <a:cs typeface="Arial" pitchFamily="34" charset="0"/>
              </a:defRPr>
            </a:lvl3pPr>
            <a:lvl4pPr>
              <a:defRPr sz="1600">
                <a:latin typeface="Arial" pitchFamily="34" charset="0"/>
                <a:cs typeface="Arial" pitchFamily="34" charset="0"/>
              </a:defRPr>
            </a:lvl4pPr>
            <a:lvl5pPr>
              <a:defRPr sz="1600">
                <a:latin typeface="Arial" pitchFamily="34" charset="0"/>
                <a:cs typeface="Arial" pitchFamily="34" charset="0"/>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a:defRPr>
                <a:latin typeface="Arial" pitchFamily="34" charset="0"/>
                <a:cs typeface="Arial" pitchFamily="34" charset="0"/>
              </a:defRPr>
            </a:lvl1pPr>
          </a:lstStyle>
          <a:p>
            <a:fld id="{4DC94FE6-B913-4D1C-A206-493B5CB56A1B}" type="datetime1">
              <a:rPr lang="en-US" smtClean="0"/>
              <a:pPr/>
              <a:t>3/26/2019</a:t>
            </a:fld>
            <a:endParaRPr lang="en-US"/>
          </a:p>
        </p:txBody>
      </p:sp>
      <p:sp>
        <p:nvSpPr>
          <p:cNvPr id="8" name="Footer Placeholder 7"/>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9" name="Slide Number Placeholder 8"/>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11"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23757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0569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Date Placeholder 2"/>
          <p:cNvSpPr>
            <a:spLocks noGrp="1"/>
          </p:cNvSpPr>
          <p:nvPr>
            <p:ph type="dt" sz="half" idx="10"/>
          </p:nvPr>
        </p:nvSpPr>
        <p:spPr/>
        <p:txBody>
          <a:bodyPr/>
          <a:lstStyle>
            <a:lvl1pPr>
              <a:defRPr>
                <a:latin typeface="Arial" pitchFamily="34" charset="0"/>
                <a:cs typeface="Arial" pitchFamily="34" charset="0"/>
              </a:defRPr>
            </a:lvl1pPr>
          </a:lstStyle>
          <a:p>
            <a:fld id="{0F210AB6-92B5-418A-B188-09ABB327D03A}" type="datetime1">
              <a:rPr lang="en-US" smtClean="0"/>
              <a:pPr/>
              <a:t>3/26/2019</a:t>
            </a:fld>
            <a:endParaRPr lang="en-US"/>
          </a:p>
        </p:txBody>
      </p:sp>
      <p:sp>
        <p:nvSpPr>
          <p:cNvPr id="4" name="Footer Placeholder 3"/>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5" name="Slide Number Placeholder 4"/>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7"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651949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with background Dark">
    <p:spTree>
      <p:nvGrpSpPr>
        <p:cNvPr id="1" name=""/>
        <p:cNvGrpSpPr/>
        <p:nvPr/>
      </p:nvGrpSpPr>
      <p:grpSpPr>
        <a:xfrm>
          <a:off x="0" y="0"/>
          <a:ext cx="0" cy="0"/>
          <a:chOff x="0" y="0"/>
          <a:chExt cx="0" cy="0"/>
        </a:xfrm>
      </p:grpSpPr>
      <p:pic>
        <p:nvPicPr>
          <p:cNvPr id="1028" name="Picture 4" descr="Image result for background texture design"/>
          <p:cNvPicPr>
            <a:picLocks noChangeAspect="1" noChangeArrowheads="1"/>
          </p:cNvPicPr>
          <p:nvPr userDrawn="1"/>
        </p:nvPicPr>
        <p:blipFill rotWithShape="1">
          <a:blip r:embed="rId2">
            <a:duotone>
              <a:prstClr val="black"/>
              <a:schemeClr val="accent3">
                <a:tint val="45000"/>
                <a:satMod val="400000"/>
              </a:schemeClr>
            </a:duotone>
            <a:extLst>
              <a:ext uri="{BEBA8EAE-BF5A-486C-A8C5-ECC9F3942E4B}">
                <a14:imgProps xmlns:a14="http://schemas.microsoft.com/office/drawing/2010/main">
                  <a14:imgLayer r:embed="rId3">
                    <a14:imgEffect>
                      <a14:colorTemperature colorTemp="11200"/>
                    </a14:imgEffect>
                  </a14:imgLayer>
                </a14:imgProps>
              </a:ext>
              <a:ext uri="{28A0092B-C50C-407E-A947-70E740481C1C}">
                <a14:useLocalDpi xmlns:a14="http://schemas.microsoft.com/office/drawing/2010/main" val="0"/>
              </a:ext>
            </a:extLst>
          </a:blip>
          <a:srcRect t="9989"/>
          <a:stretch/>
        </p:blipFill>
        <p:spPr bwMode="auto">
          <a:xfrm>
            <a:off x="-2" y="14130"/>
            <a:ext cx="12188825" cy="6857008"/>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884253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1_Title with background Dark">
    <p:spTree>
      <p:nvGrpSpPr>
        <p:cNvPr id="1" name=""/>
        <p:cNvGrpSpPr/>
        <p:nvPr/>
      </p:nvGrpSpPr>
      <p:grpSpPr>
        <a:xfrm>
          <a:off x="0" y="0"/>
          <a:ext cx="0" cy="0"/>
          <a:chOff x="0" y="0"/>
          <a:chExt cx="0" cy="0"/>
        </a:xfrm>
      </p:grpSpPr>
      <p:pic>
        <p:nvPicPr>
          <p:cNvPr id="2066" name="Picture 18" descr="Image result for background texture design elephant body"/>
          <p:cNvPicPr>
            <a:picLocks noChangeAspect="1" noChangeArrowheads="1"/>
          </p:cNvPicPr>
          <p:nvPr userDrawn="1"/>
        </p:nvPicPr>
        <p:blipFill>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17355" y="7936"/>
            <a:ext cx="12206179" cy="686597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
        <p:nvSpPr>
          <p:cNvPr id="3" name="AutoShape 2" descr="Image result for background texture design elephant"/>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AutoShape 8" descr="Image result for background texture design elephant"/>
          <p:cNvSpPr>
            <a:spLocks noChangeAspect="1" noChangeArrowheads="1"/>
          </p:cNvSpPr>
          <p:nvPr userDrawn="1"/>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AutoShape 12" descr="Image result for background texture design elephant body"/>
          <p:cNvSpPr>
            <a:spLocks noChangeAspect="1" noChangeArrowheads="1"/>
          </p:cNvSpPr>
          <p:nvPr userDrawn="1"/>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14" descr="Image result for background texture design elephant body"/>
          <p:cNvSpPr>
            <a:spLocks noChangeAspect="1" noChangeArrowheads="1"/>
          </p:cNvSpPr>
          <p:nvPr userDrawn="1"/>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3027032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2_Title with background Dark">
    <p:spTree>
      <p:nvGrpSpPr>
        <p:cNvPr id="1" name=""/>
        <p:cNvGrpSpPr/>
        <p:nvPr/>
      </p:nvGrpSpPr>
      <p:grpSpPr>
        <a:xfrm>
          <a:off x="0" y="0"/>
          <a:ext cx="0" cy="0"/>
          <a:chOff x="0" y="0"/>
          <a:chExt cx="0" cy="0"/>
        </a:xfrm>
      </p:grpSpPr>
      <p:pic>
        <p:nvPicPr>
          <p:cNvPr id="3074" name="Picture 2" descr="Image result for background texture design peacock"/>
          <p:cNvPicPr>
            <a:picLocks noChangeAspect="1" noChangeArrowheads="1"/>
          </p:cNvPicPr>
          <p:nvPr userDrawn="1"/>
        </p:nvPicPr>
        <p:blipFill rotWithShape="1">
          <a:blip r:embed="rId2">
            <a:duotone>
              <a:prstClr val="black"/>
              <a:schemeClr val="accent1">
                <a:tint val="45000"/>
                <a:satMod val="400000"/>
              </a:schemeClr>
            </a:duotone>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rcRect l="-257" t="9738" r="257" b="9738"/>
          <a:stretch/>
        </p:blipFill>
        <p:spPr bwMode="auto">
          <a:xfrm>
            <a:off x="-30491" y="-4795"/>
            <a:ext cx="12219316" cy="688747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
        <p:nvSpPr>
          <p:cNvPr id="3" name="AutoShape 2" descr="Image result for background texture design elephant"/>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AutoShape 8" descr="Image result for background texture design elephant"/>
          <p:cNvSpPr>
            <a:spLocks noChangeAspect="1" noChangeArrowheads="1"/>
          </p:cNvSpPr>
          <p:nvPr userDrawn="1"/>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AutoShape 12" descr="Image result for background texture design elephant body"/>
          <p:cNvSpPr>
            <a:spLocks noChangeAspect="1" noChangeArrowheads="1"/>
          </p:cNvSpPr>
          <p:nvPr userDrawn="1"/>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14" descr="Image result for background texture design elephant body"/>
          <p:cNvSpPr>
            <a:spLocks noChangeAspect="1" noChangeArrowheads="1"/>
          </p:cNvSpPr>
          <p:nvPr userDrawn="1"/>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1934094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slideLayout" Target="../slideLayouts/slideLayout30.xml"/><Relationship Id="rId18" Type="http://schemas.openxmlformats.org/officeDocument/2006/relationships/slideLayout" Target="../slideLayouts/slideLayout35.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slideLayout" Target="../slideLayouts/slideLayout29.xml"/><Relationship Id="rId17" Type="http://schemas.openxmlformats.org/officeDocument/2006/relationships/slideLayout" Target="../slideLayouts/slideLayout34.xml"/><Relationship Id="rId2" Type="http://schemas.openxmlformats.org/officeDocument/2006/relationships/slideLayout" Target="../slideLayouts/slideLayout19.xml"/><Relationship Id="rId16" Type="http://schemas.openxmlformats.org/officeDocument/2006/relationships/slideLayout" Target="../slideLayouts/slideLayout33.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5" Type="http://schemas.openxmlformats.org/officeDocument/2006/relationships/slideLayout" Target="../slideLayouts/slideLayout32.xml"/><Relationship Id="rId10" Type="http://schemas.openxmlformats.org/officeDocument/2006/relationships/slideLayout" Target="../slideLayouts/slideLayout27.xml"/><Relationship Id="rId19" Type="http://schemas.openxmlformats.org/officeDocument/2006/relationships/theme" Target="../theme/theme2.xml"/><Relationship Id="rId4" Type="http://schemas.openxmlformats.org/officeDocument/2006/relationships/slideLayout" Target="../slideLayouts/slideLayout21.xml"/><Relationship Id="rId9" Type="http://schemas.openxmlformats.org/officeDocument/2006/relationships/slideLayout" Target="../slideLayouts/slideLayout26.xml"/><Relationship Id="rId14"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441" y="274638"/>
            <a:ext cx="10969943"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441" y="1600201"/>
            <a:ext cx="10969943"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441" y="6356351"/>
            <a:ext cx="2844059"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1964BA5-1061-408E-8942-1F8E01A62DEC}" type="datetime1">
              <a:rPr lang="en-US" smtClean="0"/>
              <a:t>3/26/2019</a:t>
            </a:fld>
            <a:endParaRPr lang="en-US"/>
          </a:p>
        </p:txBody>
      </p:sp>
      <p:sp>
        <p:nvSpPr>
          <p:cNvPr id="5" name="Footer Placeholder 4"/>
          <p:cNvSpPr>
            <a:spLocks noGrp="1"/>
          </p:cNvSpPr>
          <p:nvPr>
            <p:ph type="ftr" sz="quarter" idx="3"/>
          </p:nvPr>
        </p:nvSpPr>
        <p:spPr>
          <a:xfrm>
            <a:off x="4164515" y="6356351"/>
            <a:ext cx="385979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err="1"/>
              <a:t>Dr</a:t>
            </a:r>
            <a:r>
              <a:rPr lang="en-US" dirty="0"/>
              <a:t> Ganesh </a:t>
            </a:r>
            <a:r>
              <a:rPr lang="en-US" dirty="0" err="1"/>
              <a:t>Neelakanta</a:t>
            </a:r>
            <a:r>
              <a:rPr lang="en-US" dirty="0"/>
              <a:t> </a:t>
            </a:r>
            <a:r>
              <a:rPr lang="en-US" dirty="0" err="1"/>
              <a:t>Iyer</a:t>
            </a:r>
            <a:endParaRPr lang="en-US" dirty="0"/>
          </a:p>
        </p:txBody>
      </p:sp>
      <p:sp>
        <p:nvSpPr>
          <p:cNvPr id="6" name="Slide Number Placeholder 5"/>
          <p:cNvSpPr>
            <a:spLocks noGrp="1"/>
          </p:cNvSpPr>
          <p:nvPr>
            <p:ph type="sldNum" sz="quarter" idx="4"/>
          </p:nvPr>
        </p:nvSpPr>
        <p:spPr>
          <a:xfrm>
            <a:off x="8735325" y="6356351"/>
            <a:ext cx="2844059"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73DB6DB-7499-4228-9BC0-66809057D228}" type="slidenum">
              <a:rPr lang="en-US" smtClean="0"/>
              <a:t>‹#›</a:t>
            </a:fld>
            <a:endParaRPr lang="en-US" dirty="0"/>
          </a:p>
        </p:txBody>
      </p:sp>
    </p:spTree>
    <p:extLst>
      <p:ext uri="{BB962C8B-B14F-4D97-AF65-F5344CB8AC3E}">
        <p14:creationId xmlns:p14="http://schemas.microsoft.com/office/powerpoint/2010/main" val="23585588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63" r:id="rId7"/>
    <p:sldLayoutId id="2147483664" r:id="rId8"/>
    <p:sldLayoutId id="2147483665" r:id="rId9"/>
    <p:sldLayoutId id="2147483655" r:id="rId10"/>
    <p:sldLayoutId id="2147483656" r:id="rId11"/>
    <p:sldLayoutId id="2147483657" r:id="rId12"/>
    <p:sldLayoutId id="2147483658" r:id="rId13"/>
    <p:sldLayoutId id="2147483659" r:id="rId14"/>
    <p:sldLayoutId id="2147483661" r:id="rId15"/>
    <p:sldLayoutId id="2147483662" r:id="rId16"/>
    <p:sldLayoutId id="2147483660" r:id="rId17"/>
  </p:sldLayoutIdLst>
  <p:hf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441" y="274638"/>
            <a:ext cx="10969943"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441" y="1600201"/>
            <a:ext cx="10969943"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441" y="6356351"/>
            <a:ext cx="2844059"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1964BA5-1061-408E-8942-1F8E01A62DEC}" type="datetime1">
              <a:rPr lang="en-US" smtClean="0">
                <a:solidFill>
                  <a:prstClr val="black">
                    <a:tint val="75000"/>
                  </a:prstClr>
                </a:solidFill>
              </a:rPr>
              <a:pPr/>
              <a:t>3/26/2019</a:t>
            </a:fld>
            <a:endParaRPr lang="en-US">
              <a:solidFill>
                <a:prstClr val="black">
                  <a:tint val="75000"/>
                </a:prstClr>
              </a:solidFill>
            </a:endParaRPr>
          </a:p>
        </p:txBody>
      </p:sp>
      <p:sp>
        <p:nvSpPr>
          <p:cNvPr id="5" name="Footer Placeholder 4"/>
          <p:cNvSpPr>
            <a:spLocks noGrp="1"/>
          </p:cNvSpPr>
          <p:nvPr>
            <p:ph type="ftr" sz="quarter" idx="3"/>
          </p:nvPr>
        </p:nvSpPr>
        <p:spPr>
          <a:xfrm>
            <a:off x="4164515" y="6356351"/>
            <a:ext cx="385979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err="1">
                <a:solidFill>
                  <a:prstClr val="black">
                    <a:tint val="75000"/>
                  </a:prstClr>
                </a:solidFill>
              </a:rPr>
              <a:t>Dr</a:t>
            </a:r>
            <a:r>
              <a:rPr lang="en-US" dirty="0">
                <a:solidFill>
                  <a:prstClr val="black">
                    <a:tint val="75000"/>
                  </a:prstClr>
                </a:solidFill>
              </a:rPr>
              <a:t> Ganesh </a:t>
            </a:r>
            <a:r>
              <a:rPr lang="en-US" dirty="0" err="1">
                <a:solidFill>
                  <a:prstClr val="black">
                    <a:tint val="75000"/>
                  </a:prstClr>
                </a:solidFill>
              </a:rPr>
              <a:t>Neelakanta</a:t>
            </a:r>
            <a:r>
              <a:rPr lang="en-US" dirty="0">
                <a:solidFill>
                  <a:prstClr val="black">
                    <a:tint val="75000"/>
                  </a:prstClr>
                </a:solidFill>
              </a:rPr>
              <a:t> </a:t>
            </a:r>
            <a:r>
              <a:rPr lang="en-US" dirty="0" err="1">
                <a:solidFill>
                  <a:prstClr val="black">
                    <a:tint val="75000"/>
                  </a:prstClr>
                </a:solidFill>
              </a:rPr>
              <a:t>Iyer</a:t>
            </a:r>
            <a:endParaRPr lang="en-US" dirty="0">
              <a:solidFill>
                <a:prstClr val="black">
                  <a:tint val="75000"/>
                </a:prstClr>
              </a:solidFill>
            </a:endParaRPr>
          </a:p>
        </p:txBody>
      </p:sp>
      <p:sp>
        <p:nvSpPr>
          <p:cNvPr id="6" name="Slide Number Placeholder 5"/>
          <p:cNvSpPr>
            <a:spLocks noGrp="1"/>
          </p:cNvSpPr>
          <p:nvPr>
            <p:ph type="sldNum" sz="quarter" idx="4"/>
          </p:nvPr>
        </p:nvSpPr>
        <p:spPr>
          <a:xfrm>
            <a:off x="8735325" y="6356351"/>
            <a:ext cx="2844059"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73DB6DB-7499-4228-9BC0-66809057D228}"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2358980379"/>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 id="2147483678" r:id="rId12"/>
    <p:sldLayoutId id="2147483679" r:id="rId13"/>
    <p:sldLayoutId id="2147483680" r:id="rId14"/>
    <p:sldLayoutId id="2147483681" r:id="rId15"/>
    <p:sldLayoutId id="2147483682" r:id="rId16"/>
    <p:sldLayoutId id="2147483683" r:id="rId17"/>
    <p:sldLayoutId id="2147483687" r:id="rId18"/>
  </p:sldLayoutIdLst>
  <p:hf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1217612" y="1600200"/>
            <a:ext cx="9331748" cy="1482442"/>
          </a:xfrm>
        </p:spPr>
        <p:txBody>
          <a:bodyPr>
            <a:normAutofit fontScale="90000"/>
          </a:bodyPr>
          <a:lstStyle/>
          <a:p>
            <a:r>
              <a:rPr lang="en-US" dirty="0"/>
              <a:t>15CSE313 </a:t>
            </a:r>
            <a:br>
              <a:rPr lang="en-US" dirty="0"/>
            </a:br>
            <a:r>
              <a:rPr lang="en-US" dirty="0"/>
              <a:t>Software Engineering Project</a:t>
            </a:r>
            <a:br>
              <a:rPr lang="en-US" dirty="0"/>
            </a:br>
            <a:r>
              <a:rPr lang="en-US" dirty="0"/>
              <a:t>Sprint 2 Review</a:t>
            </a:r>
          </a:p>
        </p:txBody>
      </p:sp>
      <p:sp>
        <p:nvSpPr>
          <p:cNvPr id="7" name="Subtitle 6"/>
          <p:cNvSpPr>
            <a:spLocks noGrp="1"/>
          </p:cNvSpPr>
          <p:nvPr>
            <p:ph type="subTitle" idx="1"/>
          </p:nvPr>
        </p:nvSpPr>
        <p:spPr>
          <a:xfrm>
            <a:off x="7008812" y="4800600"/>
            <a:ext cx="4419600" cy="723098"/>
          </a:xfrm>
        </p:spPr>
        <p:txBody>
          <a:bodyPr>
            <a:noAutofit/>
          </a:bodyPr>
          <a:lstStyle/>
          <a:p>
            <a:r>
              <a:rPr lang="en-US" sz="2400" dirty="0"/>
              <a:t>Renegades</a:t>
            </a:r>
          </a:p>
          <a:p>
            <a:r>
              <a:rPr lang="en-US" sz="2400" dirty="0"/>
              <a:t>Batch D</a:t>
            </a:r>
          </a:p>
        </p:txBody>
      </p:sp>
      <p:pic>
        <p:nvPicPr>
          <p:cNvPr id="1026" name="Picture 2" descr="C:\Users\ni_ganesh\Pictures\152810210538383279.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037012" y="-304800"/>
            <a:ext cx="3901456" cy="1951005"/>
          </a:xfrm>
          <a:prstGeom prst="rect">
            <a:avLst/>
          </a:prstGeom>
          <a:noFill/>
          <a:extLst>
            <a:ext uri="{909E8E84-426E-40DD-AFC4-6F175D3DCCD1}">
              <a14:hiddenFill xmlns:a14="http://schemas.microsoft.com/office/drawing/2010/main">
                <a:solidFill>
                  <a:srgbClr val="FFFFFF"/>
                </a:solidFill>
              </a14:hiddenFill>
            </a:ext>
          </a:extLst>
        </p:spPr>
      </p:pic>
      <p:sp>
        <p:nvSpPr>
          <p:cNvPr id="4" name="Text Placeholder 3"/>
          <p:cNvSpPr>
            <a:spLocks noGrp="1"/>
          </p:cNvSpPr>
          <p:nvPr>
            <p:ph type="body" sz="quarter" idx="10"/>
          </p:nvPr>
        </p:nvSpPr>
        <p:spPr>
          <a:xfrm>
            <a:off x="912812" y="4724400"/>
            <a:ext cx="5391150" cy="327457"/>
          </a:xfrm>
        </p:spPr>
        <p:txBody>
          <a:bodyPr>
            <a:normAutofit fontScale="92500" lnSpcReduction="10000"/>
          </a:bodyPr>
          <a:lstStyle/>
          <a:p>
            <a:r>
              <a:rPr lang="en-US" dirty="0"/>
              <a:t>Sneha </a:t>
            </a:r>
            <a:r>
              <a:rPr lang="en-US" dirty="0" err="1"/>
              <a:t>Singhi</a:t>
            </a:r>
            <a:r>
              <a:rPr lang="en-US" dirty="0"/>
              <a:t>  CB.EN.U4CSE16348</a:t>
            </a:r>
          </a:p>
        </p:txBody>
      </p:sp>
      <p:sp>
        <p:nvSpPr>
          <p:cNvPr id="11" name="Text Placeholder 3"/>
          <p:cNvSpPr>
            <a:spLocks noGrp="1"/>
          </p:cNvSpPr>
          <p:nvPr>
            <p:ph type="body" sz="quarter" idx="10"/>
          </p:nvPr>
        </p:nvSpPr>
        <p:spPr>
          <a:xfrm>
            <a:off x="912812" y="5105400"/>
            <a:ext cx="5391150" cy="327457"/>
          </a:xfrm>
        </p:spPr>
        <p:txBody>
          <a:bodyPr>
            <a:normAutofit fontScale="92500" lnSpcReduction="10000"/>
          </a:bodyPr>
          <a:lstStyle/>
          <a:p>
            <a:r>
              <a:rPr lang="en-US" dirty="0"/>
              <a:t>Chinmay Krishnan CB.EN.U4CSE16318</a:t>
            </a:r>
          </a:p>
        </p:txBody>
      </p:sp>
      <p:sp>
        <p:nvSpPr>
          <p:cNvPr id="12" name="Text Placeholder 3"/>
          <p:cNvSpPr>
            <a:spLocks noGrp="1"/>
          </p:cNvSpPr>
          <p:nvPr>
            <p:ph type="body" sz="quarter" idx="10"/>
          </p:nvPr>
        </p:nvSpPr>
        <p:spPr>
          <a:xfrm>
            <a:off x="915442" y="5431220"/>
            <a:ext cx="5391150" cy="327457"/>
          </a:xfrm>
        </p:spPr>
        <p:txBody>
          <a:bodyPr>
            <a:normAutofit fontScale="92500" lnSpcReduction="10000"/>
          </a:bodyPr>
          <a:lstStyle/>
          <a:p>
            <a:r>
              <a:rPr lang="en-US" dirty="0" err="1"/>
              <a:t>Sukrita</a:t>
            </a:r>
            <a:r>
              <a:rPr lang="en-US" dirty="0"/>
              <a:t> M CB.EN.U4CSE16353</a:t>
            </a:r>
          </a:p>
        </p:txBody>
      </p:sp>
      <p:sp>
        <p:nvSpPr>
          <p:cNvPr id="13" name="Text Placeholder 3"/>
          <p:cNvSpPr>
            <a:spLocks noGrp="1"/>
          </p:cNvSpPr>
          <p:nvPr>
            <p:ph type="body" sz="quarter" idx="10"/>
          </p:nvPr>
        </p:nvSpPr>
        <p:spPr>
          <a:xfrm>
            <a:off x="915442" y="5791200"/>
            <a:ext cx="5391150" cy="327457"/>
          </a:xfrm>
        </p:spPr>
        <p:txBody>
          <a:bodyPr>
            <a:normAutofit fontScale="92500" lnSpcReduction="10000"/>
          </a:bodyPr>
          <a:lstStyle/>
          <a:p>
            <a:r>
              <a:rPr lang="en-US" dirty="0"/>
              <a:t>Harsha V CB.EN.U4CSE16360</a:t>
            </a:r>
          </a:p>
        </p:txBody>
      </p:sp>
      <p:sp>
        <p:nvSpPr>
          <p:cNvPr id="14" name="Text Placeholder 3"/>
          <p:cNvSpPr>
            <a:spLocks noGrp="1"/>
          </p:cNvSpPr>
          <p:nvPr>
            <p:ph type="body" sz="quarter" idx="10"/>
          </p:nvPr>
        </p:nvSpPr>
        <p:spPr>
          <a:xfrm>
            <a:off x="925952" y="6172200"/>
            <a:ext cx="5391150" cy="327457"/>
          </a:xfrm>
        </p:spPr>
        <p:txBody>
          <a:bodyPr>
            <a:normAutofit fontScale="92500" lnSpcReduction="10000"/>
          </a:bodyPr>
          <a:lstStyle/>
          <a:p>
            <a:r>
              <a:rPr lang="en-US" dirty="0"/>
              <a:t>Supriya P.S. CB.EN.U4CSE16355</a:t>
            </a:r>
          </a:p>
        </p:txBody>
      </p:sp>
    </p:spTree>
    <p:extLst>
      <p:ext uri="{BB962C8B-B14F-4D97-AF65-F5344CB8AC3E}">
        <p14:creationId xmlns:p14="http://schemas.microsoft.com/office/powerpoint/2010/main" val="516734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Problem Statement</a:t>
            </a:r>
          </a:p>
        </p:txBody>
      </p:sp>
      <p:sp>
        <p:nvSpPr>
          <p:cNvPr id="8" name="Content Placeholder 7"/>
          <p:cNvSpPr>
            <a:spLocks noGrp="1"/>
          </p:cNvSpPr>
          <p:nvPr>
            <p:ph idx="1"/>
          </p:nvPr>
        </p:nvSpPr>
        <p:spPr/>
        <p:txBody>
          <a:bodyPr>
            <a:normAutofit/>
          </a:bodyPr>
          <a:lstStyle/>
          <a:p>
            <a:r>
              <a:rPr lang="en-US" b="1" dirty="0"/>
              <a:t>To design an Email Application to send and receive mails.</a:t>
            </a:r>
          </a:p>
        </p:txBody>
      </p:sp>
      <p:sp>
        <p:nvSpPr>
          <p:cNvPr id="5" name="Footer Placeholder 4"/>
          <p:cNvSpPr>
            <a:spLocks noGrp="1"/>
          </p:cNvSpPr>
          <p:nvPr>
            <p:ph type="ftr" sz="quarter" idx="11"/>
          </p:nvPr>
        </p:nvSpPr>
        <p:spPr/>
        <p:txBody>
          <a:bodyPr/>
          <a:lstStyle/>
          <a:p>
            <a:r>
              <a:rPr lang="en-US">
                <a:solidFill>
                  <a:prstClr val="black">
                    <a:tint val="75000"/>
                  </a:prstClr>
                </a:solidFill>
              </a:rPr>
              <a:t>Dr Ganesh Neelakanta Iyer</a:t>
            </a:r>
          </a:p>
        </p:txBody>
      </p:sp>
      <p:sp>
        <p:nvSpPr>
          <p:cNvPr id="6" name="Slide Number Placeholder 5"/>
          <p:cNvSpPr>
            <a:spLocks noGrp="1"/>
          </p:cNvSpPr>
          <p:nvPr>
            <p:ph type="sldNum" sz="quarter" idx="12"/>
          </p:nvPr>
        </p:nvSpPr>
        <p:spPr/>
        <p:txBody>
          <a:bodyPr/>
          <a:lstStyle/>
          <a:p>
            <a:fld id="{F73DB6DB-7499-4228-9BC0-66809057D228}" type="slidenum">
              <a:rPr lang="en-US" smtClean="0">
                <a:solidFill>
                  <a:prstClr val="black">
                    <a:tint val="75000"/>
                  </a:prstClr>
                </a:solidFill>
              </a:rPr>
              <a:pPr/>
              <a:t>2</a:t>
            </a:fld>
            <a:endParaRPr lang="en-US">
              <a:solidFill>
                <a:prstClr val="black">
                  <a:tint val="75000"/>
                </a:prstClr>
              </a:solidFill>
            </a:endParaRPr>
          </a:p>
        </p:txBody>
      </p:sp>
    </p:spTree>
    <p:extLst>
      <p:ext uri="{BB962C8B-B14F-4D97-AF65-F5344CB8AC3E}">
        <p14:creationId xmlns:p14="http://schemas.microsoft.com/office/powerpoint/2010/main" val="1265875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Technology Stack</a:t>
            </a:r>
          </a:p>
        </p:txBody>
      </p:sp>
      <p:sp>
        <p:nvSpPr>
          <p:cNvPr id="8" name="Content Placeholder 7"/>
          <p:cNvSpPr>
            <a:spLocks noGrp="1"/>
          </p:cNvSpPr>
          <p:nvPr>
            <p:ph idx="1"/>
          </p:nvPr>
        </p:nvSpPr>
        <p:spPr/>
        <p:txBody>
          <a:bodyPr>
            <a:normAutofit/>
          </a:bodyPr>
          <a:lstStyle/>
          <a:p>
            <a:pPr marL="0" indent="0">
              <a:buNone/>
            </a:pPr>
            <a:endParaRPr lang="en-IN" dirty="0"/>
          </a:p>
          <a:p>
            <a:pPr lvl="0"/>
            <a:r>
              <a:rPr lang="en-US" dirty="0"/>
              <a:t>Python Flask framework</a:t>
            </a:r>
            <a:endParaRPr lang="en-IN" dirty="0"/>
          </a:p>
          <a:p>
            <a:pPr lvl="0"/>
            <a:r>
              <a:rPr lang="en-US" dirty="0"/>
              <a:t>SQL for storing user data</a:t>
            </a:r>
            <a:endParaRPr lang="en-IN" dirty="0"/>
          </a:p>
          <a:p>
            <a:pPr lvl="0"/>
            <a:r>
              <a:rPr lang="en-US" dirty="0"/>
              <a:t>Selenium for UI testing</a:t>
            </a:r>
            <a:endParaRPr lang="en-IN" dirty="0"/>
          </a:p>
          <a:p>
            <a:pPr lvl="0"/>
            <a:r>
              <a:rPr lang="en-US" dirty="0" err="1"/>
              <a:t>PyUnit</a:t>
            </a:r>
            <a:r>
              <a:rPr lang="en-US" dirty="0"/>
              <a:t> for unit testing</a:t>
            </a:r>
            <a:endParaRPr lang="en-IN" dirty="0"/>
          </a:p>
          <a:p>
            <a:pPr lvl="0"/>
            <a:r>
              <a:rPr lang="en-US" dirty="0"/>
              <a:t>SonarQube for static code analysis</a:t>
            </a:r>
            <a:endParaRPr lang="en-IN" dirty="0"/>
          </a:p>
          <a:p>
            <a:pPr lvl="0"/>
            <a:r>
              <a:rPr lang="en-US" dirty="0"/>
              <a:t>HTML/CSS/Bootstrap for UI and UX design</a:t>
            </a:r>
            <a:endParaRPr lang="en-IN" dirty="0"/>
          </a:p>
          <a:p>
            <a:endParaRPr lang="en-US" dirty="0"/>
          </a:p>
        </p:txBody>
      </p:sp>
      <p:sp>
        <p:nvSpPr>
          <p:cNvPr id="5" name="Footer Placeholder 4"/>
          <p:cNvSpPr>
            <a:spLocks noGrp="1"/>
          </p:cNvSpPr>
          <p:nvPr>
            <p:ph type="ftr" sz="quarter" idx="11"/>
          </p:nvPr>
        </p:nvSpPr>
        <p:spPr/>
        <p:txBody>
          <a:bodyPr/>
          <a:lstStyle/>
          <a:p>
            <a:r>
              <a:rPr lang="en-US">
                <a:solidFill>
                  <a:prstClr val="black">
                    <a:tint val="75000"/>
                  </a:prstClr>
                </a:solidFill>
              </a:rPr>
              <a:t>Dr Ganesh Neelakanta Iyer</a:t>
            </a:r>
          </a:p>
        </p:txBody>
      </p:sp>
      <p:sp>
        <p:nvSpPr>
          <p:cNvPr id="6" name="Slide Number Placeholder 5"/>
          <p:cNvSpPr>
            <a:spLocks noGrp="1"/>
          </p:cNvSpPr>
          <p:nvPr>
            <p:ph type="sldNum" sz="quarter" idx="12"/>
          </p:nvPr>
        </p:nvSpPr>
        <p:spPr/>
        <p:txBody>
          <a:bodyPr/>
          <a:lstStyle/>
          <a:p>
            <a:fld id="{F73DB6DB-7499-4228-9BC0-66809057D228}" type="slidenum">
              <a:rPr lang="en-US" smtClean="0">
                <a:solidFill>
                  <a:prstClr val="black">
                    <a:tint val="75000"/>
                  </a:prstClr>
                </a:solidFill>
              </a:rPr>
              <a:pPr/>
              <a:t>3</a:t>
            </a:fld>
            <a:endParaRPr lang="en-US">
              <a:solidFill>
                <a:prstClr val="black">
                  <a:tint val="75000"/>
                </a:prstClr>
              </a:solidFill>
            </a:endParaRPr>
          </a:p>
        </p:txBody>
      </p:sp>
    </p:spTree>
    <p:extLst>
      <p:ext uri="{BB962C8B-B14F-4D97-AF65-F5344CB8AC3E}">
        <p14:creationId xmlns:p14="http://schemas.microsoft.com/office/powerpoint/2010/main" val="27081217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Agile Statistics</a:t>
            </a:r>
          </a:p>
        </p:txBody>
      </p:sp>
      <p:sp>
        <p:nvSpPr>
          <p:cNvPr id="8" name="Content Placeholder 7"/>
          <p:cNvSpPr>
            <a:spLocks noGrp="1"/>
          </p:cNvSpPr>
          <p:nvPr>
            <p:ph idx="1"/>
          </p:nvPr>
        </p:nvSpPr>
        <p:spPr/>
        <p:txBody>
          <a:bodyPr>
            <a:normAutofit/>
          </a:bodyPr>
          <a:lstStyle/>
          <a:p>
            <a:pPr marL="457200" lvl="1" indent="0">
              <a:buNone/>
            </a:pPr>
            <a:r>
              <a:rPr lang="en-US" sz="2000" dirty="0"/>
              <a:t>#</a:t>
            </a:r>
            <a:r>
              <a:rPr lang="en-US" sz="2000" b="1" dirty="0"/>
              <a:t>Stories done </a:t>
            </a:r>
            <a:r>
              <a:rPr lang="en-US" sz="2000" dirty="0"/>
              <a:t>: 18</a:t>
            </a:r>
          </a:p>
          <a:p>
            <a:pPr marL="457200" lvl="1" indent="0">
              <a:buNone/>
            </a:pPr>
            <a:r>
              <a:rPr lang="en-US" sz="2000" dirty="0"/>
              <a:t>#</a:t>
            </a:r>
            <a:r>
              <a:rPr lang="en-US" sz="2000" b="1" dirty="0"/>
              <a:t>Story points </a:t>
            </a:r>
            <a:r>
              <a:rPr lang="en-US" sz="2000" dirty="0"/>
              <a:t>: 35</a:t>
            </a:r>
          </a:p>
          <a:p>
            <a:pPr marL="457200" lvl="1" indent="0">
              <a:buNone/>
            </a:pPr>
            <a:r>
              <a:rPr lang="en-US" sz="2000" dirty="0"/>
              <a:t>Stories done in Sprint 1:</a:t>
            </a:r>
          </a:p>
          <a:p>
            <a:pPr lvl="0"/>
            <a:r>
              <a:rPr lang="en-IN" sz="1300" dirty="0"/>
              <a:t>As a user, I should be able to view the help page</a:t>
            </a:r>
            <a:endParaRPr lang="en-IN" sz="1300" b="1" dirty="0"/>
          </a:p>
          <a:p>
            <a:pPr lvl="0"/>
            <a:r>
              <a:rPr lang="en-IN" sz="1300" dirty="0"/>
              <a:t>As a user, I should be able to view the list of emails received when I open up the application.</a:t>
            </a:r>
            <a:endParaRPr lang="en-IN" sz="1300" b="1" dirty="0"/>
          </a:p>
          <a:p>
            <a:pPr lvl="0"/>
            <a:r>
              <a:rPr lang="en-IN" sz="1300" dirty="0"/>
              <a:t>As an admin, I should be able to validate the registration form</a:t>
            </a:r>
            <a:endParaRPr lang="en-IN" sz="1300" b="1" dirty="0"/>
          </a:p>
          <a:p>
            <a:pPr lvl="0"/>
            <a:r>
              <a:rPr lang="en-IN" sz="1300" dirty="0"/>
              <a:t>As a user, I should be able to log out of the application.</a:t>
            </a:r>
            <a:endParaRPr lang="en-IN" sz="1300" b="1" dirty="0"/>
          </a:p>
          <a:p>
            <a:pPr lvl="0"/>
            <a:r>
              <a:rPr lang="en-IN" sz="1300" dirty="0"/>
              <a:t>As a user, I should be able to login into the application</a:t>
            </a:r>
            <a:endParaRPr lang="en-IN" sz="1300" b="1" dirty="0"/>
          </a:p>
          <a:p>
            <a:pPr lvl="0"/>
            <a:r>
              <a:rPr lang="en-IN" sz="1300" dirty="0"/>
              <a:t>As a user, I should be able to view and update my account details.</a:t>
            </a:r>
            <a:endParaRPr lang="en-IN" sz="1300" b="1" dirty="0"/>
          </a:p>
          <a:p>
            <a:pPr lvl="0"/>
            <a:r>
              <a:rPr lang="en-IN" sz="1300" dirty="0"/>
              <a:t>As a user, I should be able to attach media and documents to my email whenever necessary.</a:t>
            </a:r>
            <a:endParaRPr lang="en-IN" sz="1300" b="1" dirty="0"/>
          </a:p>
          <a:p>
            <a:pPr lvl="0"/>
            <a:r>
              <a:rPr lang="en-IN" sz="1300" dirty="0"/>
              <a:t>As a user, I should be able to add a subject and compose the body of the email.</a:t>
            </a:r>
            <a:endParaRPr lang="en-IN" sz="1300" b="1" dirty="0"/>
          </a:p>
          <a:p>
            <a:pPr lvl="0"/>
            <a:r>
              <a:rPr lang="en-IN" sz="1300" dirty="0"/>
              <a:t>As an admin, I should be able to authenticate the user during login</a:t>
            </a:r>
            <a:endParaRPr lang="en-IN" sz="1300" b="1" dirty="0"/>
          </a:p>
          <a:p>
            <a:pPr lvl="0"/>
            <a:r>
              <a:rPr lang="en-IN" sz="1300" dirty="0"/>
              <a:t>As a user, I should be able to register myself to use the application</a:t>
            </a:r>
            <a:endParaRPr lang="en-IN" sz="1300" b="1" dirty="0"/>
          </a:p>
          <a:p>
            <a:pPr lvl="0"/>
            <a:r>
              <a:rPr lang="en-IN" sz="1300" dirty="0"/>
              <a:t>As an admin, I should be able to store the user credentials and other user-specific information.</a:t>
            </a:r>
            <a:endParaRPr lang="en-IN" sz="1300" b="1" dirty="0"/>
          </a:p>
          <a:p>
            <a:pPr lvl="0"/>
            <a:r>
              <a:rPr lang="en-IN" sz="1300" dirty="0"/>
              <a:t>As an admin, I should be able to setup an SMTP client to send emails using SMTP server</a:t>
            </a:r>
            <a:endParaRPr lang="en-IN" sz="1300" b="1" dirty="0"/>
          </a:p>
          <a:p>
            <a:pPr lvl="0"/>
            <a:r>
              <a:rPr lang="en-IN" sz="1300" dirty="0"/>
              <a:t>As an admin, I should be able to configure an IMAP client to retrieve emails from the mail server.</a:t>
            </a:r>
            <a:endParaRPr lang="en-IN" sz="1300" b="1" dirty="0"/>
          </a:p>
          <a:p>
            <a:pPr marL="457200" lvl="1" indent="0">
              <a:buNone/>
            </a:pPr>
            <a:endParaRPr lang="en-US" dirty="0"/>
          </a:p>
        </p:txBody>
      </p:sp>
      <p:sp>
        <p:nvSpPr>
          <p:cNvPr id="5" name="Footer Placeholder 4"/>
          <p:cNvSpPr>
            <a:spLocks noGrp="1"/>
          </p:cNvSpPr>
          <p:nvPr>
            <p:ph type="ftr" sz="quarter" idx="11"/>
          </p:nvPr>
        </p:nvSpPr>
        <p:spPr/>
        <p:txBody>
          <a:bodyPr/>
          <a:lstStyle/>
          <a:p>
            <a:r>
              <a:rPr lang="en-US">
                <a:solidFill>
                  <a:prstClr val="black">
                    <a:tint val="75000"/>
                  </a:prstClr>
                </a:solidFill>
              </a:rPr>
              <a:t>Dr Ganesh Neelakanta Iyer</a:t>
            </a:r>
          </a:p>
        </p:txBody>
      </p:sp>
      <p:sp>
        <p:nvSpPr>
          <p:cNvPr id="6" name="Slide Number Placeholder 5"/>
          <p:cNvSpPr>
            <a:spLocks noGrp="1"/>
          </p:cNvSpPr>
          <p:nvPr>
            <p:ph type="sldNum" sz="quarter" idx="12"/>
          </p:nvPr>
        </p:nvSpPr>
        <p:spPr/>
        <p:txBody>
          <a:bodyPr/>
          <a:lstStyle/>
          <a:p>
            <a:fld id="{F73DB6DB-7499-4228-9BC0-66809057D228}" type="slidenum">
              <a:rPr lang="en-US" smtClean="0">
                <a:solidFill>
                  <a:prstClr val="black">
                    <a:tint val="75000"/>
                  </a:prstClr>
                </a:solidFill>
              </a:rPr>
              <a:pPr/>
              <a:t>4</a:t>
            </a:fld>
            <a:endParaRPr lang="en-US">
              <a:solidFill>
                <a:prstClr val="black">
                  <a:tint val="75000"/>
                </a:prstClr>
              </a:solidFill>
            </a:endParaRPr>
          </a:p>
        </p:txBody>
      </p:sp>
    </p:spTree>
    <p:extLst>
      <p:ext uri="{BB962C8B-B14F-4D97-AF65-F5344CB8AC3E}">
        <p14:creationId xmlns:p14="http://schemas.microsoft.com/office/powerpoint/2010/main" val="36867974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D361A1A-99C4-447D-89EC-A3A62BC71660}"/>
              </a:ext>
            </a:extLst>
          </p:cNvPr>
          <p:cNvSpPr>
            <a:spLocks noGrp="1"/>
          </p:cNvSpPr>
          <p:nvPr>
            <p:ph idx="1"/>
          </p:nvPr>
        </p:nvSpPr>
        <p:spPr>
          <a:xfrm>
            <a:off x="455612" y="990600"/>
            <a:ext cx="10969943" cy="3581399"/>
          </a:xfrm>
        </p:spPr>
        <p:txBody>
          <a:bodyPr>
            <a:normAutofit/>
          </a:bodyPr>
          <a:lstStyle/>
          <a:p>
            <a:pPr marL="0" indent="0">
              <a:buNone/>
            </a:pPr>
            <a:r>
              <a:rPr lang="en-IN" dirty="0"/>
              <a:t>Stories done in Sprint 2:</a:t>
            </a:r>
          </a:p>
          <a:p>
            <a:pPr marL="0" indent="0">
              <a:buNone/>
            </a:pPr>
            <a:endParaRPr lang="en-IN" dirty="0"/>
          </a:p>
          <a:p>
            <a:r>
              <a:rPr lang="en-US" sz="2000" dirty="0"/>
              <a:t>As a user, I should be view the mails in categories namely: Important, Starred, Sent mail, Drafts and Trash.</a:t>
            </a:r>
          </a:p>
          <a:p>
            <a:r>
              <a:rPr lang="en-US" sz="2000" dirty="0"/>
              <a:t>As a user, I should be able to send the composed mail to the recipients.</a:t>
            </a:r>
          </a:p>
          <a:p>
            <a:r>
              <a:rPr lang="en-US" sz="2000" dirty="0"/>
              <a:t>As a user, I should be able to update my personal details</a:t>
            </a:r>
            <a:r>
              <a:rPr lang="en-IN" sz="2000" dirty="0"/>
              <a:t>.</a:t>
            </a:r>
          </a:p>
          <a:p>
            <a:r>
              <a:rPr lang="en-US" sz="2000" dirty="0"/>
              <a:t>As a user, I should be able to update my profile picture</a:t>
            </a:r>
          </a:p>
          <a:p>
            <a:r>
              <a:rPr lang="en-US" sz="2000" dirty="0"/>
              <a:t>As an admin, I should be able to store the emails as various groups in a database</a:t>
            </a:r>
            <a:endParaRPr lang="en-IN" sz="2000" dirty="0"/>
          </a:p>
          <a:p>
            <a:endParaRPr lang="en-IN" sz="2000" dirty="0"/>
          </a:p>
          <a:p>
            <a:pPr marL="0" indent="0">
              <a:buNone/>
            </a:pPr>
            <a:endParaRPr lang="en-IN" dirty="0"/>
          </a:p>
          <a:p>
            <a:pPr marL="0" indent="0">
              <a:buNone/>
            </a:pPr>
            <a:endParaRPr lang="en-IN" dirty="0"/>
          </a:p>
        </p:txBody>
      </p:sp>
      <p:sp>
        <p:nvSpPr>
          <p:cNvPr id="4" name="Footer Placeholder 3">
            <a:extLst>
              <a:ext uri="{FF2B5EF4-FFF2-40B4-BE49-F238E27FC236}">
                <a16:creationId xmlns:a16="http://schemas.microsoft.com/office/drawing/2014/main" id="{5DDD6BA1-C1A8-4086-A64A-ABF8ECF5965A}"/>
              </a:ext>
            </a:extLst>
          </p:cNvPr>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a:extLst>
              <a:ext uri="{FF2B5EF4-FFF2-40B4-BE49-F238E27FC236}">
                <a16:creationId xmlns:a16="http://schemas.microsoft.com/office/drawing/2014/main" id="{E1E1F630-452B-4E8D-905C-E9AB971326BB}"/>
              </a:ext>
            </a:extLst>
          </p:cNvPr>
          <p:cNvSpPr>
            <a:spLocks noGrp="1"/>
          </p:cNvSpPr>
          <p:nvPr>
            <p:ph type="sldNum" sz="quarter" idx="12"/>
          </p:nvPr>
        </p:nvSpPr>
        <p:spPr/>
        <p:txBody>
          <a:bodyPr/>
          <a:lstStyle/>
          <a:p>
            <a:fld id="{F73DB6DB-7499-4228-9BC0-66809057D228}" type="slidenum">
              <a:rPr lang="en-US" smtClean="0">
                <a:solidFill>
                  <a:prstClr val="black">
                    <a:tint val="75000"/>
                  </a:prstClr>
                </a:solidFill>
              </a:rPr>
              <a:pPr/>
              <a:t>5</a:t>
            </a:fld>
            <a:endParaRPr lang="en-US">
              <a:solidFill>
                <a:prstClr val="black">
                  <a:tint val="75000"/>
                </a:prstClr>
              </a:solidFill>
            </a:endParaRPr>
          </a:p>
        </p:txBody>
      </p:sp>
    </p:spTree>
    <p:extLst>
      <p:ext uri="{BB962C8B-B14F-4D97-AF65-F5344CB8AC3E}">
        <p14:creationId xmlns:p14="http://schemas.microsoft.com/office/powerpoint/2010/main" val="14712179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893373-1978-42E8-9E99-C7BF0727897D}"/>
              </a:ext>
            </a:extLst>
          </p:cNvPr>
          <p:cNvSpPr>
            <a:spLocks noGrp="1"/>
          </p:cNvSpPr>
          <p:nvPr>
            <p:ph type="title"/>
          </p:nvPr>
        </p:nvSpPr>
        <p:spPr/>
        <p:txBody>
          <a:bodyPr/>
          <a:lstStyle/>
          <a:p>
            <a:r>
              <a:rPr lang="en-IN" dirty="0"/>
              <a:t>Tools Used and Statistics</a:t>
            </a:r>
          </a:p>
        </p:txBody>
      </p:sp>
      <p:sp>
        <p:nvSpPr>
          <p:cNvPr id="3" name="Content Placeholder 2">
            <a:extLst>
              <a:ext uri="{FF2B5EF4-FFF2-40B4-BE49-F238E27FC236}">
                <a16:creationId xmlns:a16="http://schemas.microsoft.com/office/drawing/2014/main" id="{4EC90022-BCD6-42D0-898D-606D2830528F}"/>
              </a:ext>
            </a:extLst>
          </p:cNvPr>
          <p:cNvSpPr>
            <a:spLocks noGrp="1"/>
          </p:cNvSpPr>
          <p:nvPr>
            <p:ph idx="1"/>
          </p:nvPr>
        </p:nvSpPr>
        <p:spPr/>
        <p:txBody>
          <a:bodyPr/>
          <a:lstStyle/>
          <a:p>
            <a:r>
              <a:rPr lang="en-IN" dirty="0"/>
              <a:t>SonarQube:</a:t>
            </a:r>
          </a:p>
          <a:p>
            <a:pPr marL="0" indent="0">
              <a:buNone/>
            </a:pPr>
            <a:r>
              <a:rPr lang="en-IN" dirty="0"/>
              <a:t>                     </a:t>
            </a:r>
            <a:r>
              <a:rPr lang="en-US" dirty="0"/>
              <a:t>SonarQube threw up bugs, code smells and duplicate code warnings. Inspection of these helped us in improving code quality. These bugs were resolved and dealt with after looking at the SonarQube logs and identifying the location of the errors.</a:t>
            </a:r>
            <a:endParaRPr lang="en-IN" dirty="0"/>
          </a:p>
          <a:p>
            <a:pPr marL="0" indent="0">
              <a:buNone/>
            </a:pPr>
            <a:endParaRPr lang="en-IN" dirty="0"/>
          </a:p>
        </p:txBody>
      </p:sp>
      <p:sp>
        <p:nvSpPr>
          <p:cNvPr id="4" name="Footer Placeholder 3">
            <a:extLst>
              <a:ext uri="{FF2B5EF4-FFF2-40B4-BE49-F238E27FC236}">
                <a16:creationId xmlns:a16="http://schemas.microsoft.com/office/drawing/2014/main" id="{D448088F-6BBA-423F-9DB7-BF7090CD5683}"/>
              </a:ext>
            </a:extLst>
          </p:cNvPr>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a:extLst>
              <a:ext uri="{FF2B5EF4-FFF2-40B4-BE49-F238E27FC236}">
                <a16:creationId xmlns:a16="http://schemas.microsoft.com/office/drawing/2014/main" id="{8B7EEF40-1F4F-4B26-A9E6-39142FA0CB5B}"/>
              </a:ext>
            </a:extLst>
          </p:cNvPr>
          <p:cNvSpPr>
            <a:spLocks noGrp="1"/>
          </p:cNvSpPr>
          <p:nvPr>
            <p:ph type="sldNum" sz="quarter" idx="12"/>
          </p:nvPr>
        </p:nvSpPr>
        <p:spPr/>
        <p:txBody>
          <a:bodyPr/>
          <a:lstStyle/>
          <a:p>
            <a:fld id="{F73DB6DB-7499-4228-9BC0-66809057D228}" type="slidenum">
              <a:rPr lang="en-US" smtClean="0">
                <a:solidFill>
                  <a:prstClr val="black">
                    <a:tint val="75000"/>
                  </a:prstClr>
                </a:solidFill>
              </a:rPr>
              <a:pPr/>
              <a:t>6</a:t>
            </a:fld>
            <a:endParaRPr lang="en-US">
              <a:solidFill>
                <a:prstClr val="black">
                  <a:tint val="75000"/>
                </a:prstClr>
              </a:solidFill>
            </a:endParaRPr>
          </a:p>
        </p:txBody>
      </p:sp>
    </p:spTree>
    <p:extLst>
      <p:ext uri="{BB962C8B-B14F-4D97-AF65-F5344CB8AC3E}">
        <p14:creationId xmlns:p14="http://schemas.microsoft.com/office/powerpoint/2010/main" val="24923430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4ED1860-9E8F-4C38-B0FF-01CD07B63AF1}"/>
              </a:ext>
            </a:extLst>
          </p:cNvPr>
          <p:cNvSpPr>
            <a:spLocks noGrp="1"/>
          </p:cNvSpPr>
          <p:nvPr>
            <p:ph idx="1"/>
          </p:nvPr>
        </p:nvSpPr>
        <p:spPr>
          <a:xfrm>
            <a:off x="1598612" y="1143000"/>
            <a:ext cx="9142571" cy="4267199"/>
          </a:xfrm>
        </p:spPr>
        <p:txBody>
          <a:bodyPr/>
          <a:lstStyle/>
          <a:p>
            <a:r>
              <a:rPr lang="en-IN" dirty="0"/>
              <a:t>Unit Testing:</a:t>
            </a:r>
          </a:p>
          <a:p>
            <a:pPr marL="0" indent="0">
              <a:buNone/>
            </a:pPr>
            <a:r>
              <a:rPr lang="en-IN" dirty="0"/>
              <a:t>                   </a:t>
            </a:r>
            <a:r>
              <a:rPr lang="en-US" dirty="0"/>
              <a:t># units in the code: 5</a:t>
            </a:r>
            <a:endParaRPr lang="en-IN" dirty="0"/>
          </a:p>
          <a:p>
            <a:pPr marL="0" indent="0">
              <a:buNone/>
            </a:pPr>
            <a:r>
              <a:rPr lang="en-US" dirty="0"/>
              <a:t>                   # of test cases: 18</a:t>
            </a:r>
          </a:p>
          <a:p>
            <a:r>
              <a:rPr lang="en-US" dirty="0"/>
              <a:t>UI Testing:</a:t>
            </a:r>
          </a:p>
          <a:p>
            <a:pPr marL="0" indent="0">
              <a:buNone/>
            </a:pPr>
            <a:r>
              <a:rPr lang="en-US" dirty="0"/>
              <a:t>                   # UI pages in the project: 5</a:t>
            </a:r>
            <a:endParaRPr lang="en-IN" dirty="0"/>
          </a:p>
          <a:p>
            <a:pPr marL="0" indent="0">
              <a:buNone/>
            </a:pPr>
            <a:r>
              <a:rPr lang="en-IN" dirty="0"/>
              <a:t>   </a:t>
            </a:r>
            <a:r>
              <a:rPr lang="en-US" dirty="0"/>
              <a:t>                # UI tests written: 7</a:t>
            </a:r>
            <a:endParaRPr lang="en-IN" dirty="0"/>
          </a:p>
          <a:p>
            <a:pPr marL="0" indent="0">
              <a:buNone/>
            </a:pPr>
            <a:endParaRPr lang="en-US" dirty="0"/>
          </a:p>
          <a:p>
            <a:pPr marL="0" indent="0">
              <a:buNone/>
            </a:pPr>
            <a:endParaRPr lang="en-US" dirty="0"/>
          </a:p>
          <a:p>
            <a:pPr marL="0" indent="0">
              <a:buNone/>
            </a:pPr>
            <a:endParaRPr lang="en-IN" dirty="0"/>
          </a:p>
          <a:p>
            <a:pPr marL="0" indent="0">
              <a:buNone/>
            </a:pPr>
            <a:endParaRPr lang="en-IN" dirty="0"/>
          </a:p>
        </p:txBody>
      </p:sp>
      <p:sp>
        <p:nvSpPr>
          <p:cNvPr id="4" name="Footer Placeholder 3">
            <a:extLst>
              <a:ext uri="{FF2B5EF4-FFF2-40B4-BE49-F238E27FC236}">
                <a16:creationId xmlns:a16="http://schemas.microsoft.com/office/drawing/2014/main" id="{10829897-F73F-46DF-A7B2-27D2B2CB14F5}"/>
              </a:ext>
            </a:extLst>
          </p:cNvPr>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a:extLst>
              <a:ext uri="{FF2B5EF4-FFF2-40B4-BE49-F238E27FC236}">
                <a16:creationId xmlns:a16="http://schemas.microsoft.com/office/drawing/2014/main" id="{75BFA3E9-4974-4BA7-B729-C8BCBBD21ABB}"/>
              </a:ext>
            </a:extLst>
          </p:cNvPr>
          <p:cNvSpPr>
            <a:spLocks noGrp="1"/>
          </p:cNvSpPr>
          <p:nvPr>
            <p:ph type="sldNum" sz="quarter" idx="12"/>
          </p:nvPr>
        </p:nvSpPr>
        <p:spPr/>
        <p:txBody>
          <a:bodyPr/>
          <a:lstStyle/>
          <a:p>
            <a:fld id="{F73DB6DB-7499-4228-9BC0-66809057D228}" type="slidenum">
              <a:rPr lang="en-US" smtClean="0">
                <a:solidFill>
                  <a:prstClr val="black">
                    <a:tint val="75000"/>
                  </a:prstClr>
                </a:solidFill>
              </a:rPr>
              <a:pPr/>
              <a:t>7</a:t>
            </a:fld>
            <a:endParaRPr lang="en-US">
              <a:solidFill>
                <a:prstClr val="black">
                  <a:tint val="75000"/>
                </a:prstClr>
              </a:solidFill>
            </a:endParaRPr>
          </a:p>
        </p:txBody>
      </p:sp>
    </p:spTree>
    <p:extLst>
      <p:ext uri="{BB962C8B-B14F-4D97-AF65-F5344CB8AC3E}">
        <p14:creationId xmlns:p14="http://schemas.microsoft.com/office/powerpoint/2010/main" val="487869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03299067"/>
      </p:ext>
    </p:extLst>
  </p:cSld>
  <p:clrMapOvr>
    <a:masterClrMapping/>
  </p:clrMapOvr>
</p:sld>
</file>

<file path=ppt/theme/theme1.xml><?xml version="1.0" encoding="utf-8"?>
<a:theme xmlns:a="http://schemas.openxmlformats.org/drawingml/2006/main" name="GaneshTemplate">
  <a:themeElements>
    <a:clrScheme name="Custom 1">
      <a:dk1>
        <a:sysClr val="windowText" lastClr="000000"/>
      </a:dk1>
      <a:lt1>
        <a:sysClr val="window" lastClr="FFFFFF"/>
      </a:lt1>
      <a:dk2>
        <a:srgbClr val="0E8E26"/>
      </a:dk2>
      <a:lt2>
        <a:srgbClr val="EEECE1"/>
      </a:lt2>
      <a:accent1>
        <a:srgbClr val="09C77A"/>
      </a:accent1>
      <a:accent2>
        <a:srgbClr val="C0504D"/>
      </a:accent2>
      <a:accent3>
        <a:srgbClr val="0DBBBB"/>
      </a:accent3>
      <a:accent4>
        <a:srgbClr val="8064A2"/>
      </a:accent4>
      <a:accent5>
        <a:srgbClr val="4BACC6"/>
      </a:accent5>
      <a:accent6>
        <a:srgbClr val="F79646"/>
      </a:accent6>
      <a:hlink>
        <a:srgbClr val="5F0060"/>
      </a:hlink>
      <a:folHlink>
        <a:srgbClr val="0DBBBB"/>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pothecary">
      <a:fillStyleLst>
        <a:solidFill>
          <a:schemeClr val="phClr"/>
        </a:solidFill>
        <a:gradFill rotWithShape="1">
          <a:gsLst>
            <a:gs pos="0">
              <a:schemeClr val="phClr">
                <a:tint val="1000"/>
                <a:satMod val="100000"/>
              </a:schemeClr>
            </a:gs>
            <a:gs pos="68000">
              <a:schemeClr val="phClr">
                <a:tint val="77000"/>
                <a:satMod val="100000"/>
              </a:schemeClr>
            </a:gs>
            <a:gs pos="81000">
              <a:schemeClr val="phClr">
                <a:tint val="79000"/>
                <a:satMod val="100000"/>
              </a:schemeClr>
            </a:gs>
            <a:gs pos="86000">
              <a:schemeClr val="phClr">
                <a:tint val="73000"/>
                <a:satMod val="100000"/>
              </a:schemeClr>
            </a:gs>
            <a:gs pos="100000">
              <a:schemeClr val="phClr">
                <a:tint val="35000"/>
                <a:satMod val="100000"/>
              </a:schemeClr>
            </a:gs>
          </a:gsLst>
          <a:lin ang="5400000" scaled="0"/>
        </a:gradFill>
        <a:gradFill rotWithShape="1">
          <a:gsLst>
            <a:gs pos="0">
              <a:schemeClr val="phClr">
                <a:tint val="73000"/>
                <a:shade val="100000"/>
                <a:satMod val="150000"/>
              </a:schemeClr>
            </a:gs>
            <a:gs pos="25000">
              <a:schemeClr val="phClr">
                <a:tint val="96000"/>
                <a:shade val="80000"/>
                <a:satMod val="105000"/>
              </a:schemeClr>
            </a:gs>
            <a:gs pos="38000">
              <a:schemeClr val="phClr">
                <a:tint val="96000"/>
                <a:shade val="59000"/>
                <a:satMod val="120000"/>
              </a:schemeClr>
            </a:gs>
            <a:gs pos="55000">
              <a:schemeClr val="phClr">
                <a:tint val="100000"/>
                <a:shade val="57000"/>
                <a:satMod val="120000"/>
              </a:schemeClr>
            </a:gs>
            <a:gs pos="80000">
              <a:schemeClr val="phClr">
                <a:tint val="100000"/>
                <a:shade val="56000"/>
                <a:satMod val="145000"/>
              </a:schemeClr>
            </a:gs>
            <a:gs pos="88000">
              <a:schemeClr val="phClr">
                <a:tint val="100000"/>
                <a:shade val="63000"/>
                <a:satMod val="160000"/>
              </a:schemeClr>
            </a:gs>
            <a:gs pos="100000">
              <a:schemeClr val="phClr">
                <a:tint val="99000"/>
                <a:shade val="100000"/>
                <a:satMod val="155000"/>
              </a:schemeClr>
            </a:gs>
          </a:gsLst>
          <a:lin ang="54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scene3d>
            <a:camera prst="orthographicFront">
              <a:rot lat="0" lon="0" rev="0"/>
            </a:camera>
            <a:lightRig rig="glow" dir="tl">
              <a:rot lat="0" lon="0" rev="1800000"/>
            </a:lightRig>
          </a:scene3d>
          <a:sp3d contourW="10160" prstMaterial="dkEdge">
            <a:bevelT w="0" h="0" prst="angle"/>
            <a:contourClr>
              <a:schemeClr val="phClr">
                <a:shade val="30000"/>
                <a:satMod val="150000"/>
              </a:schemeClr>
            </a:contourClr>
          </a:sp3d>
        </a:effectStyle>
        <a:effectStyle>
          <a:effectLst>
            <a:glow rad="50800">
              <a:schemeClr val="phClr">
                <a:tint val="68000"/>
                <a:shade val="93000"/>
                <a:alpha val="37000"/>
                <a:satMod val="250000"/>
              </a:schemeClr>
            </a:glow>
          </a:effectLst>
          <a:scene3d>
            <a:camera prst="orthographicFront">
              <a:rot lat="0" lon="0" rev="0"/>
            </a:camera>
            <a:lightRig rig="glow" dir="t">
              <a:rot lat="0" lon="0" rev="1800000"/>
            </a:lightRig>
          </a:scene3d>
          <a:sp3d contourW="10160" prstMaterial="dkEdge">
            <a:bevelT w="20320" h="19050" prst="angle"/>
            <a:contourClr>
              <a:schemeClr val="phClr">
                <a:shade val="30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GaneshTemplate">
  <a:themeElements>
    <a:clrScheme name="Custom 1">
      <a:dk1>
        <a:sysClr val="windowText" lastClr="000000"/>
      </a:dk1>
      <a:lt1>
        <a:sysClr val="window" lastClr="FFFFFF"/>
      </a:lt1>
      <a:dk2>
        <a:srgbClr val="0E8E26"/>
      </a:dk2>
      <a:lt2>
        <a:srgbClr val="EEECE1"/>
      </a:lt2>
      <a:accent1>
        <a:srgbClr val="09C77A"/>
      </a:accent1>
      <a:accent2>
        <a:srgbClr val="C0504D"/>
      </a:accent2>
      <a:accent3>
        <a:srgbClr val="0DBBBB"/>
      </a:accent3>
      <a:accent4>
        <a:srgbClr val="8064A2"/>
      </a:accent4>
      <a:accent5>
        <a:srgbClr val="4BACC6"/>
      </a:accent5>
      <a:accent6>
        <a:srgbClr val="F79646"/>
      </a:accent6>
      <a:hlink>
        <a:srgbClr val="5F0060"/>
      </a:hlink>
      <a:folHlink>
        <a:srgbClr val="0DBBBB"/>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pothecary">
      <a:fillStyleLst>
        <a:solidFill>
          <a:schemeClr val="phClr"/>
        </a:solidFill>
        <a:gradFill rotWithShape="1">
          <a:gsLst>
            <a:gs pos="0">
              <a:schemeClr val="phClr">
                <a:tint val="1000"/>
                <a:satMod val="100000"/>
              </a:schemeClr>
            </a:gs>
            <a:gs pos="68000">
              <a:schemeClr val="phClr">
                <a:tint val="77000"/>
                <a:satMod val="100000"/>
              </a:schemeClr>
            </a:gs>
            <a:gs pos="81000">
              <a:schemeClr val="phClr">
                <a:tint val="79000"/>
                <a:satMod val="100000"/>
              </a:schemeClr>
            </a:gs>
            <a:gs pos="86000">
              <a:schemeClr val="phClr">
                <a:tint val="73000"/>
                <a:satMod val="100000"/>
              </a:schemeClr>
            </a:gs>
            <a:gs pos="100000">
              <a:schemeClr val="phClr">
                <a:tint val="35000"/>
                <a:satMod val="100000"/>
              </a:schemeClr>
            </a:gs>
          </a:gsLst>
          <a:lin ang="5400000" scaled="0"/>
        </a:gradFill>
        <a:gradFill rotWithShape="1">
          <a:gsLst>
            <a:gs pos="0">
              <a:schemeClr val="phClr">
                <a:tint val="73000"/>
                <a:shade val="100000"/>
                <a:satMod val="150000"/>
              </a:schemeClr>
            </a:gs>
            <a:gs pos="25000">
              <a:schemeClr val="phClr">
                <a:tint val="96000"/>
                <a:shade val="80000"/>
                <a:satMod val="105000"/>
              </a:schemeClr>
            </a:gs>
            <a:gs pos="38000">
              <a:schemeClr val="phClr">
                <a:tint val="96000"/>
                <a:shade val="59000"/>
                <a:satMod val="120000"/>
              </a:schemeClr>
            </a:gs>
            <a:gs pos="55000">
              <a:schemeClr val="phClr">
                <a:tint val="100000"/>
                <a:shade val="57000"/>
                <a:satMod val="120000"/>
              </a:schemeClr>
            </a:gs>
            <a:gs pos="80000">
              <a:schemeClr val="phClr">
                <a:tint val="100000"/>
                <a:shade val="56000"/>
                <a:satMod val="145000"/>
              </a:schemeClr>
            </a:gs>
            <a:gs pos="88000">
              <a:schemeClr val="phClr">
                <a:tint val="100000"/>
                <a:shade val="63000"/>
                <a:satMod val="160000"/>
              </a:schemeClr>
            </a:gs>
            <a:gs pos="100000">
              <a:schemeClr val="phClr">
                <a:tint val="99000"/>
                <a:shade val="100000"/>
                <a:satMod val="155000"/>
              </a:schemeClr>
            </a:gs>
          </a:gsLst>
          <a:lin ang="54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scene3d>
            <a:camera prst="orthographicFront">
              <a:rot lat="0" lon="0" rev="0"/>
            </a:camera>
            <a:lightRig rig="glow" dir="tl">
              <a:rot lat="0" lon="0" rev="1800000"/>
            </a:lightRig>
          </a:scene3d>
          <a:sp3d contourW="10160" prstMaterial="dkEdge">
            <a:bevelT w="0" h="0" prst="angle"/>
            <a:contourClr>
              <a:schemeClr val="phClr">
                <a:shade val="30000"/>
                <a:satMod val="150000"/>
              </a:schemeClr>
            </a:contourClr>
          </a:sp3d>
        </a:effectStyle>
        <a:effectStyle>
          <a:effectLst>
            <a:glow rad="50800">
              <a:schemeClr val="phClr">
                <a:tint val="68000"/>
                <a:shade val="93000"/>
                <a:alpha val="37000"/>
                <a:satMod val="250000"/>
              </a:schemeClr>
            </a:glow>
          </a:effectLst>
          <a:scene3d>
            <a:camera prst="orthographicFront">
              <a:rot lat="0" lon="0" rev="0"/>
            </a:camera>
            <a:lightRig rig="glow" dir="t">
              <a:rot lat="0" lon="0" rev="1800000"/>
            </a:lightRig>
          </a:scene3d>
          <a:sp3d contourW="10160" prstMaterial="dkEdge">
            <a:bevelT w="20320" h="19050" prst="angle"/>
            <a:contourClr>
              <a:schemeClr val="phClr">
                <a:shade val="30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GaneshTemplate</Template>
  <TotalTime>0</TotalTime>
  <Words>534</Words>
  <Application>Microsoft Office PowerPoint</Application>
  <PresentationFormat>Custom</PresentationFormat>
  <Paragraphs>66</Paragraphs>
  <Slides>8</Slides>
  <Notes>0</Notes>
  <HiddenSlides>0</HiddenSlides>
  <MMClips>0</MMClips>
  <ScaleCrop>false</ScaleCrop>
  <HeadingPairs>
    <vt:vector size="6" baseType="variant">
      <vt:variant>
        <vt:lpstr>Fonts Used</vt:lpstr>
      </vt:variant>
      <vt:variant>
        <vt:i4>2</vt:i4>
      </vt:variant>
      <vt:variant>
        <vt:lpstr>Theme</vt:lpstr>
      </vt:variant>
      <vt:variant>
        <vt:i4>2</vt:i4>
      </vt:variant>
      <vt:variant>
        <vt:lpstr>Slide Titles</vt:lpstr>
      </vt:variant>
      <vt:variant>
        <vt:i4>8</vt:i4>
      </vt:variant>
    </vt:vector>
  </HeadingPairs>
  <TitlesOfParts>
    <vt:vector size="12" baseType="lpstr">
      <vt:lpstr>Arial</vt:lpstr>
      <vt:lpstr>Calibri</vt:lpstr>
      <vt:lpstr>GaneshTemplate</vt:lpstr>
      <vt:lpstr>1_GaneshTemplate</vt:lpstr>
      <vt:lpstr>15CSE313  Software Engineering Project Sprint 2 Review</vt:lpstr>
      <vt:lpstr>Problem Statement</vt:lpstr>
      <vt:lpstr>Technology Stack</vt:lpstr>
      <vt:lpstr>Agile Statistics</vt:lpstr>
      <vt:lpstr>PowerPoint Presentation</vt:lpstr>
      <vt:lpstr>Tools Used and Statistics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15CSE337  Cloud Computing and Services</dc:title>
  <dc:creator>Dr. Ganesh Neelakanta Iyer</dc:creator>
  <cp:lastModifiedBy>Supriya P.S.</cp:lastModifiedBy>
  <cp:revision>659</cp:revision>
  <dcterms:created xsi:type="dcterms:W3CDTF">2018-06-04T08:25:54Z</dcterms:created>
  <dcterms:modified xsi:type="dcterms:W3CDTF">2019-03-26T16:38:36Z</dcterms:modified>
</cp:coreProperties>
</file>